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9.xml" ContentType="application/vnd.openxmlformats-officedocument.presentationml.notesSlide+xml"/>
  <Override PartName="/ppt/ink/ink1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2.xml" ContentType="application/inkml+xml"/>
  <Override PartName="/ppt/notesSlides/notesSlide12.xml" ContentType="application/vnd.openxmlformats-officedocument.presentationml.notesSlide+xml"/>
  <Override PartName="/ppt/ink/ink13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4.xml" ContentType="application/inkml+xml"/>
  <Override PartName="/ppt/notesSlides/notesSlide15.xml" ContentType="application/vnd.openxmlformats-officedocument.presentationml.notesSlide+xml"/>
  <Override PartName="/ppt/ink/ink15.xml" ContentType="application/inkml+xml"/>
  <Override PartName="/ppt/notesSlides/notesSlide16.xml" ContentType="application/vnd.openxmlformats-officedocument.presentationml.notesSlide+xml"/>
  <Override PartName="/ppt/ink/ink16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7.xml" ContentType="application/inkml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301" r:id="rId2"/>
    <p:sldId id="265" r:id="rId3"/>
    <p:sldId id="638" r:id="rId4"/>
    <p:sldId id="679" r:id="rId5"/>
    <p:sldId id="680" r:id="rId6"/>
    <p:sldId id="681" r:id="rId7"/>
    <p:sldId id="682" r:id="rId8"/>
    <p:sldId id="683" r:id="rId9"/>
    <p:sldId id="655" r:id="rId10"/>
    <p:sldId id="656" r:id="rId11"/>
    <p:sldId id="685" r:id="rId12"/>
    <p:sldId id="686" r:id="rId13"/>
    <p:sldId id="687" r:id="rId14"/>
    <p:sldId id="657" r:id="rId15"/>
    <p:sldId id="689" r:id="rId16"/>
    <p:sldId id="690" r:id="rId17"/>
    <p:sldId id="691" r:id="rId18"/>
    <p:sldId id="692" r:id="rId19"/>
    <p:sldId id="658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ato Light" panose="020F0502020204030203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Slab" pitchFamily="2" charset="0"/>
      <p:regular r:id="rId35"/>
      <p:bold r:id="rId36"/>
    </p:embeddedFont>
  </p:embeddedFontLst>
  <p:custDataLst>
    <p:tags r:id="rId3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5"/>
    <p:restoredTop sz="96327"/>
  </p:normalViewPr>
  <p:slideViewPr>
    <p:cSldViewPr snapToGrid="0">
      <p:cViewPr varScale="1">
        <p:scale>
          <a:sx n="101" d="100"/>
          <a:sy n="101" d="100"/>
        </p:scale>
        <p:origin x="93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9T15:42:23.5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9T15:42:25.289"/>
    </inkml:context>
  </inkml:definitions>
  <inkml:trace contextRef="#ctx0" brushRef="#br0">11991 17363 0,'0'0'0,"0"0"16,0 0-16,0 0 15,0 0-15,0 0 16,0 0-1,75 9 1</inkml:trace>
  <inkml:trace contextRef="#ctx1" brushRef="#br0">8571 11345 5519 0,'0'0'496'0,"0"1"-496"0,0 1 0 0,0-2 0 0,0 0 512 0,0 1 0 0,0 2 0 0,0 1 0 16,-1 2 1152-16,-1 2 224 0,1 1 48 0,-2 1 16 31,0 2-176-31,-1 0-48 0,0 0 0 0,-1 1 0 16,0 1 176-16,-1 0 16 0,0 0 16 0,1 1 0 16,-1 0-336-16,-1 1-80 0,1-1-16 0,2-1 0 15,-2 0-640-15,2 2-128 0,0-2-32 0,1 0 0 16,-1 0-336-16,1 2-80 0,-1-1-16 0,0 1 0 15,-1 0-96-15,1-1-32 0,-1 3 0 0,-1 4 0 16,-1-1-144-16,-2 0 128 0,1 3-128 0,-1 1 128 0,1 2 0 0,-1 0-128 16,1 3 192-16,1 1-64 0,1-1 0 0,-1-2-128 15,2-1 192-15,-1 0-64 0,0-1-128 0,2-2 160 0,1 2-160 0,-1-4 160 32,1 1-160-32,0 0 0 0,0 2 0 0,2-1 128 0,-2 0-128 0,2 0 0 0,1 3 0 0,-2-2 128 15,2-2-128-15,-1 0 0 0,1 1 144 0,-1 0-144 16,-1 0 128-16,2 0-128 0,-1-2 128 0,-1 1-128 15,1-1 0-15,-1 0 144 0,1-4-144 0,1 2 0 16,-1 0 144-16,-1-1-144 16,1 3 0-16,-1-3 144 0,1 1-144 0,0-2 0 15,-1-1 0-15,2 2 128 0,0-1-128 0,0 1 0 16,0-1 144-16,0-1-144 0,0 0 144 0,2-2-144 16,-1 4 192-16,0-2-192 0,1 0 160 0,1-2-160 0,-1 2 128 0,1 0-128 15,-1-1 128-15,1-1-128 0,-2 1 128 0,0-1-128 16,1 1 144-16,-1-2-144 0,-1 0 160 0,2 0-160 15,-1-1 160-15,0 1-160 0,1-1 160 0,-1-1-160 16,-1 1 144-16,2-2-144 0,-1 1 128 0,1-2-128 16,-1 1 128-16,2-3-128 0,-2 2 0 0,1-1 128 15,-1 1-128-15,-1-10 0 0,0 0 144 0,0 0-144 16,0 0 128-16,0 0-128 0,0 0 160 0,0 0-160 0,0 0 176 0,23 45-176 16,-22-42 192-16,-1 0-192 15,1-1 176-15,1 0-176 0,-1-1 160 0,1 1-160 0,-1-1 144 0,-1 0-144 0,1-1 128 0,-1 0-128 16,0 0 128-16,-1 0-128 0,1 0 128 0,-1 0-128 15,1 0 0-15,-2 0 0 0,1 0 128 0,-1 2-128 16,1-2 0-16,0 0 0 0,-2 0 0 0,0 1 0 31,0-1-480-31,0 2-32 0,0-2 0 0,1 1-18048 0</inkml:trace>
  <inkml:trace contextRef="#ctx1" brushRef="#br0" timeOffset="12457.96">6316 13936 2751 0,'0'-4'256'0,"0"1"-256"0,2 0 0 0,-2-1 0 0,0 1 768 0,0-1 128 15,0-6 0-15,1-2 16 0,1-6 624 0,-1-3 128 16,0 1 32-16,1-1 0 0,-1 0 480 0,2-2 112 16,0 1 16-16,-2-1 0 0,1 3-432 0,-1 5-80 15,-1-1 0-15,-1 2-16 0,-2 0-688 0,0 2-144 16,0 1-32-16,-1 3 0 0,0 2-256 0,-3 0-48 16,0 1-16-16,-2 2 0 0,-1 2-176 0,-1 2-32 15,0 3-16-15,-2 3 0 0,2 3-144 0,-2 4-32 16,0 3 0-16,-1 4 0 0,0 2-192 0,1 1 176 15,1 4-176-15,0 2 160 0,2 0-160 0,0 1 0 0,2 4 0 0,2-4 0 0,1-1 0 0,0 4 0 16,3 4-128-16,-1-1 128 0,3-5 0 0,1 5 0 16,2 7-144-16,1 1 144 0,3-3 0 0,-7-42-192 15,16 74 192-15,-16-74-160 0,17 58 160 0,-12-33-128 16,-5-25 128-16,0 0-128 0,22 64 128 0,-17-46-128 16,1 0 128-16,-2-2-128 0,2-2 128 0,-3-1 0 15,0-3 0-15,-2-1 0 0,0 0 0 0,1-1 0 0,1-1 0 0,-2-1 0 16,0-3 0-16,-1 0 0 0,0-2 0 0,0-1 128 15,0-1 112-15,-1-2 16 16,1-1 16-16,-3-2 0 0,2-1 160 0,-1-1 16 16,0-4 16-16,-3 1 0 15,1-2-208-15,0-1-64 0,-2 1 0 0,1 2 0 0,0 3-192 0,1-4 176 16,-2 1-176-16,-2-5 160 0,1 1-160 0,0-1 0 16,0-1 0-16,1 2 0 0,2-1 0 0,1 2 0 15,2 1 0-15,-1 2 0 0,2 0 0 0,2 1 0 16,-1 1 0-16,2 2 0 0,1 2-144 0,-1-1 144 15,1 3 0-15,0-1 0 0,2 3 0 0,0-2-128 0,-1 1 128 0,0 1 0 16,0 1 0-16,2-1 0 0,-1 2 0 0,0-1 0 16,1 1 0-16,-2 1 0 0,2-1 0 0,0 1 0 15,0-1 0-15,1 0-128 16,0 1 128-16,0-2 0 0,0 1 0 0,-1 1 0 16,1-1 0-16,-2-1 0 0,-1 2 0 0,0-2 0 15,0 0 0-15,0 0 0 0,-1 0 0 0,0 0 0 16,0 0 0-16,-1 0 0 0,1-2-128 0,-2 1 128 15,1 1 0-15,-2-2 0 16,2 2-1008-16,0 2-80 0,-2-2-32 0,2 0-14048 0</inkml:trace>
  <inkml:trace contextRef="#ctx1" brushRef="#br0" timeOffset="12775.74">6518 14132 6447 0,'-2'-4'576'0,"0"1"-576"0,1 3 0 0,1 0 0 0,0-1 1200 0,-2 1 128 0,-1-2 16 0,-1-1 16 15,0 1 496-15,-2 0 80 0,2 1 32 16,0 2 0-16,1 2-16 0,0 3 0 0,2 1 0 16,1 1 0-1,0 5-1152-15,1 0-224 0,1-1-64 0,0 4 0 0,1 1-240 0,2 0-48 0,-1 0-16 0,-1 1 0 16,2-1-80-16,-2 0 0 0,1-1-128 0,-1-1 192 31,0-1-192-31,-2 0 144 0,1-1-144 0,-1 0 128 16,1-2 64-16,-1-1 0 0,-1-1 0 0,0-1 0 15,0 0-32-15,0 0 0 0,0-3 0 0,-1-1 0 0,1-1-160 0,0 0 0 16,0-2 0-16,0-1 128 0,0 0-128 0,0 0-256 16,-2-1 64-16,2 1-8608 0,-1-1-1728 0</inkml:trace>
  <inkml:trace contextRef="#ctx1" brushRef="#br0" timeOffset="13275.5">6708 14081 9215 0,'-3'3'400'0,"0"-1"96"0,2 0-496 0,-1 0 0 0,4-1 0 0,-4 2 0 15,1 0 960-15,-1 1 80 0,1 3 32 0,-3 4 0 16,1 4 592-16,0 0 112 0,0 1 16 0,3-1 16 16,0 1-592-16,0-2-112 0,2 1-16 0,0 0-16 15,0-3-656-15,-1 1-128 0,1 0-32 0,1-2 0 16,-2 0 0-16,0-1-16 0,1-1 0 0,-1-1 0 16,2-1-48-16,-2-1-16 0,2 0 0 0,-1-2 0 15,0-1-176-15,0-2 192 0,-1 0-192 0,1 1 192 0,1-2 80 0,-1-2 32 16,0 1 0-16,1-2 0 15,-2 0 80-15,0 1 32 0,-1-3 0 0,2 1 0 0,-2 0-112 0,0 0-32 0,0-2 0 0,0-1 0 16,-2 1-48-16,0-2-16 0,0 1 0 0,-1-2 0 16,2 1 864-16,-2-1 160 0,2 2 48 0,-1-1 0 15,2 1-1632 1,0 0-320-16,0 1-64 0,2-1-16 0,-1 3 752 0,2-2 160 0,0 2 32 0,0-1 0 0,-1 3-192 16,1-1 0-16,3 0 0 0,-2-1 0 0,2 1 0 0,1 0 0 31,0 2 0-31,0-1 0 0,0 1 0 0,-1-1 0 0,2 2 0 0,-1 2 0 0,2 1 128 0,-2 0-128 15,1-1 128-15,1 1-128 16,-1 1 240-16,-1-1-48 0,2 0 0 0,-1 0 0 16,-1 0 32-16,-1-2 0 15,0 1 0-15,1-2 0 0,1 0-48 0,-1-2-16 0,2 1 0 0,-2-2 0 16,1 1-160-16,1-2 0 0,-4 3 0 0,1-1 0 16,0 1-288-16,-2 1-96 0,2-1 0 0,-2-1-9888 15,1 1-1968-15</inkml:trace>
  <inkml:trace contextRef="#ctx1" brushRef="#br0" timeOffset="13790.21">7242 14117 9215 0,'-2'0'816'0,"1"-2"-656"0,1 1-160 0,-2 1 0 0,2-2 1616 0,-1 1 304 0,-2-2 48 0,-2-1 16 0,-3-2 880 0,-1 1 176 15,0-1 32-15,-1 2 16 0,0 0-1168 0,-1 2-256 16,1 1-32-16,-3 2-16 0,-1 1-1056 0,0 0-224 16,-1 3-32-16,-1-1-16 0,1 1-32 0,0 1-16 0,1-2 0 0,0 3 0 15,3 2-96-15,0-1-16 0,2 1 0 0,-1 1 0 16,2 1-128-16,1 0 0 0,1 2 0 0,0 0 0 15,2 1 0-15,3 0 0 16,-1-1 0-16,4-1 0 0,1 0 0 0,2-2 0 0,4-2 0 0,2-2 0 0,3-2-176 0,2-1 176 16,3-3-128-16,3-2 128 0,0 1-208 0,2-3 32 15,2 0 16-15,-4 1 0 0,-1 3 160 0,-1-2-208 16,-3 2 80-16,-3 0 128 0,0 2 0 0,-1-1 0 16,-2 1 0-16,1 0 0 0,-2 1 0 0,-3 0 0 0,-2 0 0 15,-2 0 0 1,-3 1 0-16,-1 0 288 0,-2 0-48 0,-1 2-16 15,-3 0 416-15,-2 1 96 0,-2-2 16 0,-2 1 0 16,2 0-224-16,-3-1-32 0,0 2-16 0,-3 0 0 16,0 2-112-16,-2-1-32 0,2 1 0 0,-1 1 0 0,1-2-208 0,-1 1-128 15,1 1 160-15,1-2-160 0,1 1 0 0,3-1 0 16,1-1 0-16,4 0 0 0,0-3 0 0,3 1 0 16,2-1 0-16,4 0 0 15,0 0-1152-15,3-1-128 0,3 0-32 0,2 0-15520 16</inkml:trace>
  <inkml:trace contextRef="#ctx1" brushRef="#br0" timeOffset="14079.02">7437 14275 9215 0,'-5'-2'400'0,"3"0"96"0,2 0-496 0,0 1 0 0,0-1 0 0,0 2 0 0,1-1 1408 0,-1 0 176 0,3-2 32 0,0 0 16 0,2 0 688 0,1-1 144 15,1 1 32-15,1 0 0 0,2 2-544 0,-1-1-96 0,-1 2-32 0,2 0 0 16,-3 2-576-16,2-1-112 16,1 1-32-16,-2-2 0 0,2 0-208 0,-2 0-64 0,1 0 0 0,1 0 0 15,-2-2-336-15,1 2-80 16,-1 0-16-16,-1 0 0 0,0 0-272 0,-2 2-128 0,-1 0 0 0,-1 0 128 0,-1 1-320 0,0 0-80 15,-2-1-16-15,0 1-16864 16</inkml:trace>
  <inkml:trace contextRef="#ctx1" brushRef="#br0" timeOffset="14805.65">7369 13778 4607 0,'0'-2'400'0,"0"1"-400"0,1-1 0 0,-1 1 0 0,0 1 240 0,2-1-48 0,-2-1 0 0,1-1 0 0,-1 0 256 0,1 1 64 15,1 0 0-15,-1 2 0 16,2 2 576-16,-2-1 112 0,1 3 16 0,-2 1 16 0,1 2-96 0,2 0-32 0,0 3 0 0,1-1 0 15,0 4 400-15,1 0 80 0,2 1 16 16,-2 0 0-16,2 2-224 0,1-2-32 0,-1 1-16 0,0 2 0 16,0 2-400-16,-2 0-80 0,1-2-16 0,0 3 0 15,-2 1-64-15,0 2 0 0,0 2-16 0,-1 1 0 16,-1 2-80-16,0 2-16 0,1 1 0 0,0 0 0 16,1 1-336-16,-1-1-64 0,1-4 0 0,1-1-16 15,-1-4-96-15,0 0-16 16,0-4 0-16,-1-1 0 0,1 0 16 0,1-2 0 15,0 1 0-15,0-3 0 0,-1-1 64 0,-1 0 16 0,1-1 0 16,-1-3 0-16,-1-1 16 0,3 1 0 16,-2-3 0-16,-1-1 0 0,0 1 16 0,-1-3 0 0,2 0 0 0,-2-1 0 15,1 1-80-15,-1-2-16 0,2 0 0 0,-2-2 0 16,2-1-160-16,2 1 0 0,0-3 0 0,-1 1 128 16,2 0-128-16,-2 0-192 0,2 1 32 0,-2 0 16 15,0 2-1648-15,1 1-336 16,-1 0-64-16,0 0-12832 0</inkml:trace>
  <inkml:trace contextRef="#ctx1" brushRef="#br0" timeOffset="15545">7948 14300 12895 0,'1'2'1152'0,"2"-2"-928"0,-1-2-224 0,-1 2 0 0,0 0 1136 0,2-1 176 16,1-1 32-16,5 1 16 0,2-2 608 0,3-1 112 15,2 0 32-15,-2 0 0 0,0-1-688 0,0 2-128 16,-1-1-16-16,0 0-16 0,-2 1-400 0,0 0-80 16,-1 1-16-16,-1-1 0 0,-1 0-128 0,-1 0-48 15,-1 2 0-15,0-1 0 0,-4 2-272 0,1 0-64 16,-3 0-16-16,0 2 0 0,-1 0-240 0,1 0 0 0,-2 1 0 0,0 0 0 31,-1-1-816-31,-2 1-96 0,4-1-32 0,0 0-13936 0</inkml:trace>
  <inkml:trace contextRef="#ctx1" brushRef="#br0" timeOffset="16062.72">8349 14169 8287 0,'-1'-4'736'0,"1"-1"-592"16,0 4-144-16,0 1 0 0,1 1 1472 0,-2-2 272 15,-1 0 48-15,1-2 16 0,0 0 992 0,-2 0 192 16,0 2 32-16,0 2 16 0,0 3-880 0,0 2-176 16,1 3-48-16,-1 0 0 0,0 4-1056 0,1 1-224 15,2 3-32-15,-1-1-16 0,2 1-304 0,1 0-64 16,1-2-16-16,0 1 0 0,2-1-224 0,1-2 0 0,1 1 128 15,1-1-128-15,4-2 0 0,-2-1 0 0,1 0 0 0,0 0 0 16,2 0 0-16,0-2 0 0,1 1 0 0,0-2 0 0,-1-2 0 0,1 0 0 31,0-3 0-31,-3-2 0 0,0-1 0 0,2-2 0 16,-2-1 0-16,2-2 0 0,-2 1 208 0,1-4 48 0,-4-1 16 0,1-1 0 0,1-3 192 0,-3-2 48 31,0 1 0-31,-2-2 0 0,0-2 64 0,-1 1 0 16,-3 0 16-16,-1-2 0 0,0 2-160 0,-1-1-48 15,-1-1 0-15,-2 2 0 0,0 1-64 0,-2 2-32 0,-1-2 0 16,-3 1 0-16,0 2-96 0,-1 1 0 0,1 3-16 0,-1 3 0 16,-2 2-176-16,-2 0 128 0,-2 4-128 0,0 1 128 15,1 3-128-15,-2 0 0 0,-2 2 0 0,-1 2 0 16,1 2 0-16,0-1 0 0,3 2 0 0,2 0-176 0,4 0-80 0,2 1-32 16,5 1 0-16,1-1 0 15,3 3-352-15,1-1-80 0,4 1-16 0,2 1 0 16,0 2-1728-16,-7-17-352 0</inkml:trace>
  <inkml:trace contextRef="#ctx1" brushRef="#br0" timeOffset="16497.07">8817 14128 9215 0,'0'-6'400'0,"0"3"96"0,0-1-496 0,0 3 0 0,0-1 0 0,0 2 0 0,-2 0 1504 0,1 0 208 0,-1 3 32 0,0 1 16 16,-1 5 1232-16,-1 2 240 0,-1 3 48 0,1 3 16 15,0 3-1584-15,0 0-320 0,1 3-64 0,-1 1-16 16,2-3-768-16,1 1-160 0,1-2-16 0,1 0-16 16,1-3-224-16,-1-3-128 0,2 0 160 0,-2-4-160 15,2 0 0-15,0-3 128 0,-2 0-128 0,1-4 0 16,-2-2 0-16,1-1 128 0,-1 0-128 0,0-1 0 15,2-2 480-15,-2-1 0 0,0 0 0 0,0-2 0 0,0-1-96 0,0-2 0 32,0 1-16-32,0-2 0 0,1 0-16 0,0 0 0 0,1-1 0 0,-1 0 0 15,1-1-96-15,0 1-32 0,1 0 0 0,1-2 0 16,2 3-32-16,0-1 0 0,-1-1 0 0,1 3 0 0,0-1 0 0,-1 3-16 0,1-2 0 0,0 3 0 16,-2 2-48-16,0 0-128 15,-1 1 192-15,1 2-64 16,-1 1 0-16,1 0-128 0,-1 0 192 0,0 0-64 15,0 1-128-15,0 2 0 0,-1 0 0 0,1 0 128 16,0 1-128-16,0-1 0 0,0 1 0 0,0 0 0 16,-1 0-176-16,1-1-16 0,1 0 0 0,1 0 0 15,0 0-2016-15,1-2-416 0</inkml:trace>
  <inkml:trace contextRef="#ctx1" brushRef="#br0" timeOffset="17042.77">9395 13884 4607 0,'1'-8'400'0,"0"1"-400"0,2 2 0 0,-3 2 0 0,0-1 1472 0,0-3 192 0,2-7 64 0,-2-6 0 0,-2-4 1360 0,1 3 288 31,-2 6 48-31,-1 7 16 0,1 4-672 0,-1 5-128 0,-1 5-16 0,0 2-16 16,-1 4-1456-16,2 2-272 15,-2 4-64-15,3 0-16 0,1 2-256 0,0 1-48 0,1 2-16 0,1 0 0 16,1-1-240-16,1-1-48 0,0 2-16 0,1-2 0 16,0 0-32-16,0 3 0 0,1 5 0 0,0-1 0 15,1 0-144-15,-3-1 0 0,1-2 0 0,0-1 0 16,0-1 0-16,0-3 0 0,0-2 0 0,-2-2 0 16,0-1 0-16,2-2 0 0,-1 1 0 0,-1-3 0 15,0-2 0-15,-1-2 0 0,2 0 0 0,-2-3 0 0,1-1 0 0,1-2 0 16,-2-1 0-16,1-1 0 0,-1-2 0 0,1-1 0 15,-1-2 160-15,0-1-160 0,0-1 384 0,-1-2-48 0,0-1 0 0,-2-1 0 32,-1 1 16-32,-1-3 0 0,1 1 0 0,0 0 0 0,-2-1-96 0,-1 2-32 0,-1-1 0 0,-2 2 0 15,0 1-16-15,0 1 0 16,-1 1 0-16,-1 1 0 0,0 1-16 0,-1 2-16 0,0 4 0 0,-1 0 0 16,-1 3-176-16,0 2 192 0,0 5-192 0,-1 1 192 15,1 2-192-15,1 3 0 0,0 2 0 0,2-1 0 0,5 1 0 16,0 1 0-16,2-2 0 0,3 1 0 0,2-1 0 0,2-1 0 15,0 1 0-15,3-3 0 0,0 1 0 0,1-2 0 32,1 0 0-32,1-2 0 0,2 0 0 0,0-2 0 15,3-2 0-15,1-2 0 0,2 1 0 0,1-3 0 0,-1-3 0 0,1 0 0 16,0-1-160-16,2-2 160 16,2-2-208-16,-1 0 80 0,-1-1-224 0,1 0-32 0,1 1-16 0,1-2-12128 15,-4 0-2416-15</inkml:trace>
  <inkml:trace contextRef="#ctx1" brushRef="#br0" timeOffset="17465.12">9597 14258 4607 0,'1'-4'192'0,"0"1"64"0,1 0-256 0,-1 2 0 0,1-1 0 0,-1 1 0 0,0-1 1152 0,2 0 192 0,1-1 48 0,2 0 0 15,3-1 1632-15,-2 2 336 0,-2 1 64 0,2 1 16 0,-1 0-1136 0,1-2-208 16,0 2-48-16,2-2-16 0,-2 0-752 0,1-2-128 16,1 0-48-16,-1-2 0 0,1-1-160 0,0 0-48 15,0-2 0-15,1-2 0 0,1 0-352 0,-1-2-80 16,-1 2-16-16,-2 1 0 0,0-1-160 0,-2-1-32 16,0 1-16-16,-3 1 0 0,0 2-96 0,-2-2-16 15,-3 3 0-15,-1-2 0 0,-1 4 16 0,0-1 0 16,-4 2 0-16,-1 1 0 0,-1 1 48 0,-2 1 0 0,-1 2 0 0,-1 2 0 31,1 3-192-31,0 1 192 0,1 1-192 0,0 2 192 0,-1 2-192 0,1-1 0 0,2 2 0 0,1 1 0 16,2 0 0-16,1 2 0 0,1 0 0 0,2 3 0 0,2-1 0 0,4 2 0 31,2-2 0-31,0 2 0 0,2-3 0 0,-6-17 0 0,0 0 0 0,0 0 0 0,36 75 0 0,-36-75 0 16,0 0 0-16,0 0 0 0,0 0 0 0,63 61 0 15,-63-61 0-15,0 0 0 0,0 0 0 0,63 25 0 16,-44-21 0-16,-1-1 0 0,0-1-240 0,1-2-16 31,0 0-16-31,1 0-11696 16,0-2-2352-16</inkml:trace>
  <inkml:trace contextRef="#ctx1" brushRef="#br0" timeOffset="17891.66">10126 14094 11967 0,'-1'-3'1072'0,"-1"0"-864"15,2 1-208-15,0 0 0 16,0 2 2352-16,0-1 416 0,-1-2 96 0,-2 0 16 0,0-1 256 0,1 0 64 16,0 2 16-16,-1 4 0 0,2 3-1360 0,-1 2-256 15,2 2-64-15,0 2-16 0,0 3-1008 0,0 3-192 16,3 2-32-16,-1 0-16 16,-1 1-96-16,2 0-32 0,-2 1 0 0,2 0 0 15,-3-21-144-15,0 0 0 0,7 60 0 0,-7-45 0 16,2-4 0-16,-2-1 0 0,0 2 0 0,-2-4 0 0,-1 1 0 0,-1-2 0 15,0-3 128-15,3 0-128 0,-2-1 0 0,0-2 0 16,0 1 0-16,-1-2 0 0,0 0 144 0,-2-4-144 16,0-1 160-16,3 0-160 0,1-2 304 0,-1-3-48 15,1 0 0-15,2-1 0 0,2-4-64 0,-1 1-32 16,1-1 0-16,2-1 0 0,0 2-160 0,0 3 192 16,-1 2-192-16,0 1 192 0,3 2-192 0,-2 1 0 0,3-1 144 0,0 3-144 15,3 2 176-15,1 1-48 0,1 1 0 0,0 0 0 16,1 4 80-16,0 0 16 0,-1 0 0 0,2 0 0 0,1 1-16 0,-3-2 0 31,4-1 0-31,-3-2 0 0,1 1-64 0,-2-4-16 0,3 2 0 0,-1-1 0 0,-2 1-128 0,0-1 128 16,-1-2-128-16,-1 1 128 0,-3 2-128 0,0-1 0 15,0 1 0-15,-1-3 0 16,-2 2-272-16,2-2-48 0,-1 3 0 0,-1-3-19808 0</inkml:trace>
  <inkml:trace contextRef="#ctx1" brushRef="#br0" timeOffset="22294.08">15015 13916 4287 0</inkml:trace>
  <inkml:trace contextRef="#ctx1" brushRef="#br0" timeOffset="22380.1">15008 13899 3791 0,'-2'3'336'0</inkml:trace>
  <inkml:trace contextRef="#ctx1" brushRef="#br0" timeOffset="22779.87">14977 13889 3743 0,'-1'-3'320'0,"-1"2"-320"0,1 1 0 0,0 0 128 0,1-1-128 0,0 1 0 31,0 0 0-31,-2 0 0 0,1 0 0 0,1-2 0 0,-2 4 0 0,2-4 0 0,0 2 0 0,0-1 0 0,0-1 704 0,0 2 224 16,2-1 32-16,-2-1 32 0,1 2 1184 0,-1-1 224 15,2 0 48-15,-2 1 48 0,1 0 240 0,-1 0 48 16,1 0 16-16,1 0 16 0,-1 0-384 0,1 1-80 0,-1 0-16 0,0 4 32 15,2 0-832-15,2 2-144 16,-5-7-48-16,0 0 16 16,0 0-816-16,0 0-160 0,46 57-48 0,-46-57 32 0,0 0-240 0,0 0-128 0,60 56 128 0,-60-56-128 15,0 0 128-15,60 37-128 0,-60-37 0 0,0 0 144 32,74 33-16-32,-74-33 0 0,0 0 0 0,68 25 32 0,-68-25-160 0,0 0 160 15,0 0-160-15,73 30 176 16,-73-30-176-16,0 0 160 0,0 0-160 0,0 0 192 0,61 27-192 0,-61-27 128 15,0 0-128-15,0 0 144 0,0 0-144 0,0 0 160 0,0 0-160 16,0 0 192-16,0 0-192 0,0 0 0 0,0 0 0 0,0 0 128 16,0 0-128-16,0 0 0 0,0 0 0 15,0 0 0-15,0 0-192 0,0 0 0 0,0 0-16 0,0 0 0 32,0 0-256-32,0 0-48 0,0 0-16 0,1 12 0 15,-4-16-976-15,-1-2-192 0,0-1-32 0,1-2-14432 0</inkml:trace>
  <inkml:trace contextRef="#ctx1" brushRef="#br0" timeOffset="23110.27">15387 13636 26719 0,'-7'3'1184'0,"4"-3"240"0,2 2-1136 0,-1-1-288 0,1 0 0 0,-1 2 0 0,1 1 384 0,-3 5 0 0,-2 5 16 0,-4 6 0 16,-1 5 1648-16,-3 1 336 0,0 2 64 0,-2 2 16 0,1-1-1072 0,-1 4-224 16,-2-1-32-16,-1 2-16 15,2 0-704-15,-1-1-144 0,0 0-16 0,-1 0-16 0,2-2-16 0,0-3 0 0,3 1 0 0,-1-5 0 16,3-2-16-16,1-2 0 0,1-2 0 0,0-2 0 16,3-1-16-16,0-2 0 0,2-2 0 0,-1 1 0 15,3-2-192-15,-1-3 144 0,1-2-144 0,2 1 128 16,-2-3-128-16,1 0 0 0,2-2 0 0,0-1 0 15,2 0 0-15,-1 0 0 0,1 0 0 0,0-3 0 32,1 2-496-32,1-2-16 0,1 0-16 0,0-4-12272 0,2-1-2464 0</inkml:trace>
  <inkml:trace contextRef="#ctx1" brushRef="#br0" timeOffset="23663.92">15571 14125 11055 0,'2'2'480'0,"0"-2"112"0,-1 1-464 0,1-1-128 0,-2 0 0 0,1 0 0 0,0 0 1632 0,1 0 304 0,2-1 64 0,3-1 16 16,0-2 768-16,0 0 160 0,2-1 16 0,-1-2 16 0,-1 2-1456 0,0-2-304 15,0 0-48-15,-1 0-16 16,0-1-288-16,-2 1-64 0,0 0-16 0,-1 0 0 0,0 2-64 0,0-1-16 15,-2 0 0-15,1 2 0 0,-2 1-128 0,1 0-48 16,-1 2 0-16,0 0 0 16,0 1-160-16,-1 0-48 0,1 1 0 0,0 2 0 0,0 1-112 0,-2 2-16 15,1 2-16-15,-1 1 0 0,2 1-176 0,-1 2 192 0,1 2-192 0,0-1 192 16,0 1-192-16,0 0 0 0,1 2 0 0,-1-1 128 16,3 1-128-16,-3-2 0 0,2 0 0 0,-2-1 0 15,0 1 0-15,1-1 0 0,-1 0 0 0,1-4 0 0,-1 3 0 0,0-2 0 16,2-2 0-16,-2-1 0 0,1 0 128 0,-1-1-128 15,2-2 128-15,-1 0-128 0,-1-1 128 0,1 0-128 16,1-2 0-16,-1 2 128 0,1-1-128 0,-1-1 0 16,0 0 0-16,1-1 0 15,-1 2-320-15,1-2 0 0,-2 1 0 0,0 1 0 32,1-1-1232-32,-1-1-240 0,-1 0-64 0,1 0-14896 0</inkml:trace>
  <inkml:trace contextRef="#ctx1" brushRef="#br0" timeOffset="23964.66">15528 14419 5183 0,'0'1'0'0,"0"1"224"0,0-2-64 0,0 0-16 0,0 0-144 0,0 0 0 0,2 0 0 0,-1 1 0 0,2-1 2944 0,0 0 576 16,1 0 96-16,0 0 32 0,3 0-176 0,0 0-16 0,2 0-16 0,-1 0 0 31,1 0-1312-31,1 0-256 0,-1-1-48 0,-9 1-16 15,0 0-688-15,0 0-144 0,0 0-16 0,63-6-16 16,-52 5-464-16,2-3-96 0,-1 1 0 0,0-2-16 16,-12 5-144-16,0 0-32 0,0 0 0 0,46-17 0 15,-36 15-192-15,-1-1 176 0,-2 0-176 0,-2 2 160 0,1 1-160 16,-2-2 128-16,-1 2-128 0,-2 0 128 0,1 0-128 0,-1 0 0 16,-1 0 0-16,2 2 0 0,-2-1 0 0,1 0 0 15,1 1 0-15,0-1-176 16,1 1-192-16,0 0-32 0,0 0-16 0,1-1 0 15,2 2-480-15,-2-1-112 0,0 0-16 16,2 0 0-16,0-1-336 0,-1 2-80 0,1-3-16 0,-1 1-8848 0,-5-1-1760 0</inkml:trace>
  <inkml:trace contextRef="#ctx1" brushRef="#br0" timeOffset="24529.47">16216 14012 16575 0,'0'0'1472'0,"0"-1"-1168"0,2 1-304 0,-2 0 0 0,0 0 1216 0,0 0 192 0,0 0 48 0,0 0 0 0,1 0 1600 0,0 1 320 16,2 1 64-16,1 0 16 0,1 3-1696 0,2-1-336 16,0 3-64-16,1-1-16 0,1 2-576 0,-1-1-112 15,2 0-16-15,-1 0-16 0,-9-7-256 0,0 0-48 16,0 0-16-16,0 0 0 0,0 0-80 0,62 40-16 0,-62-40 0 0,0 0 0 15,0 0-48-15,0 0-16 16,0 0 0-16,0 0 0 0,51 42-144 0,-46-36 128 0,2-1-128 0,-1-2 128 0,0-1-128 0,-5-1 0 16,0 1 0-16,1-1 0 0,-1 0 0 0,-1-1 0 15,2 2 0-15,-2-2 0 16,0 1-416-16,0-1-16 0,0 0 0 0,0 0 0 16,0 0-1120-16,0 0-240 0</inkml:trace>
  <inkml:trace contextRef="#ctx1" brushRef="#br0" timeOffset="24767.28">16396 13940 20271 0,'-5'3'896'0,"2"-2"192"0,1 1-880 0,-1-1-208 16,1 1 0-16,1-1 0 0,0 2 1664 0,-4 2 304 15,0 5 48-15,-2 3 16 0,-2 4 912 0,-2 1 176 0,0 2 32 0,-1 1 16 16,0-1-1888-16,0-2-384 0,2 1-80 0,-1-1-16 15,1-2-448-15,0-2-96 0,2 0 0 0,1-3-16 16,0-2-240-16,1-1 176 0,2-1-176 0,0-1 160 16,1-2-160-16,0 0 0 0,1-2 0 0,2-1 0 15,0-1-336-15,0-1-48 0,0-1-16 0,2 1-12096 16,-2 0-2416-16</inkml:trace>
  <inkml:trace contextRef="#ctx1" brushRef="#br0" timeOffset="25560.24">16835 13696 11967 0,'-2'-2'1072'0,"1"1"-864"0,1-1-208 0,0 2 0 0,0 0 960 0,0 0 160 0,0 0 32 0,1 0 0 0,1 0 1408 0,-1 2 272 16,4 2 64-16,0 0 16 0,1 5 64 0,-6-9 16 16,0 0 0-16,0 0 0 0,41 46-1648 0,-41-46-336 15,0 0-64-15,37 48-16 0,-37-48-480 0,0 0-80 16,35 53-32-16,-30-43 0 0,0-5-80 0,-1 2 0 0,0-1-16 0,-4-6 0 15,0 0-48 1,0 0 0-16,47 58 0 0,-47-58 0 0,38 45-48 0,-38-45-16 0,0 0 0 0,51 59 0 16,-51-59 0-16,0 0-128 0,0 0 192 0,49 53-64 15,-49-53-128-15,0 0 160 0,0 0-160 0,0 0 160 0,0 0-160 0,0 0 0 16,61 36 144-16,-54-36-144 0,-3 0 0 0,1 0 0 16,-1-1 0-16,0 0 0 0,-3-2 0 0,1 0-192 15,-1-1 32-15,-1-1 0 31,-1 1-448-31,-2 0-96 0,0-2 0 0,-2 2-18240 0</inkml:trace>
  <inkml:trace contextRef="#ctx1" brushRef="#br0" timeOffset="25882">17119 13602 13823 0,'0'-2'608'0,"0"0"128"0,0 1-592 0,0-1-144 16,0 2 0-16,0 2 0 0,0-1 1728 0,0 2 320 16,0 4 64-16,-3 3 16 0,0 4 1808 0,-2 4 352 15,-1 6 80-15,-3 0 16 0,0-1-2528 0,0-5-512 16,2-3-112-16,0-1-16 0,1-2-576 0,-1 4-128 0,-3 7-32 0,-2 9 0 31,-5 8-96-31,0 1-32 0,0 0 0 0,0-5 0 0,3-2-96 0,0-6 0 0,1-2-16 0,2-5 0 16,1-3-48-16,0-2-16 0,1-2 0 0,-1-3 0 0,3 1-176 0,-1-2 0 15,-1-2 0-15,4-2 0 0,-1-1 0 0,3 0-176 16,0-3 48-16,2 0 0 16,0-1-432-16,1-1-80 0,1 0 0 0,-1 0-16 15,1-1-880-15,1-1-192 0,1 1-16 0,-1-2-15744 16</inkml:trace>
  <inkml:trace contextRef="#ctx1" brushRef="#br0" timeOffset="26314.39">17257 14018 14735 0,'6'-2'1312'0,"-2"1"-1056"16,0 0-256-16,1-1 0 0,-3 1 1136 0,1-1 160 0,2-1 48 0,3-1 0 15,8-1 448-15,2-4 80 16,3 1 32-16,0-1 0 16,-21 9-176-16,40-11-48 0,-40 11 0 0,0 0 0 0,0 0-1136 0,0 0-224 15,70 15-64-15,-70-15 0 16,0 0 384-16,0 0 64 0,22 50 0 0,-22-37 16 0,-2-2-464 0,-2 2-80 16,-3 5-32-16,-4 2 0 0,-3 1-144 0,-1 0 0 15,1-1 0-15,0-2 0 0,0-1 352 0,3-3-16 16,-1-1 0-16,3-2 0 0,1-1 560 0,6-3 96 0,-1 0 32 0,4-1 0 15,1 0-528-15,2-2-112 0,0 0 0 0,3 0-16 16,2 1-208-16,1-1-32 0,-10-4-128 0,0 0 192 16,0 0-192-16,0 0 144 0,65 18-144 0,-65-18 128 15,0 0-128-15,0 0 128 0,64 12-128 0,-64-12 128 16,0 0-128-16,0 0 192 0,0 0-192 0,64 2 192 0,-64-2-192 0,0 0 0 31,0 0 144-31,57-2-144 0,-57 2 0 0,0 0 0 16,0 0 0-16,0 0-128 0,0 0-368 0,57-6-64 0,-52 4-16 0,-1 1-12096 15,-3 0-2416-15</inkml:trace>
  <inkml:trace contextRef="#ctx1" brushRef="#br0" timeOffset="27284.09">15041 14686 19343 0,'0'0'1728'0,"0"0"-1392"0,0 0-336 0,-2 1 0 0,2 1 1232 0,-1-1 176 0,0 2 48 0,-2 3 0 16,-1 5 640-16,-2 3 128 0,2 3 16 0,1 3 16 16,0 1-1232-16,3 0-256 0,1 3-64 0,1-1 0 15,1 1-320-15,-1-1-80 0,-2-23-16 0,10 45 0 16,-10-45-144-16,9 42-16 0,-9-42-128 0,10 44 192 0,-10-44-192 0,10 44 0 16,-10-44 0-16,11 38 0 15,-11-38 0-15,0 0 0 0,0 0 0 0,30 48 0 16,-30-48 0-16,0 0-192 0,0 0 192 0,0 0-160 15,63 21 160-15,-63-21 0 0,0 0-144 0,51-10 144 16,-51 10 128-16,42-15 112 0,-42 15 16 0,48-22 0 16,-21 10 48-16,3-2 16 0,1-1 0 0,0 1 0 15,2-1-96-15,0-1-16 0,3 2 0 0,1 0 0 0,-4-2 16 0,4 2 0 16,-2 0 0-16,-1 0 0 0,-1 3-224 0,-1 1-256 16,-32 10 48-16,65-14 16 0,-65 14 192 0,58-2 0 15,-58 2 0-15,61 6 0 0,-61-6 0 0,0 0 0 0,86 30 0 16,-86-30 0-16,0 0 128 0,74 46-128 15,-74-46 144-15,0 0-144 0,63 57 0 0,-63-57 0 0,0 0 0 0,48 51 0 16,-48-51 0-16,0 0 0 0,0 0-160 0,54 56 160 16,-54-56 0-16,0 0 0 0,0 0 0 0,0 0 0 15,51 47 0-15,-51-47 0 0,0 0 0 0,0 0 0 16,0 0 160-16,0 0-32 16,0 0-128-16,0 0 192 0,0 0 32 0,0 0 0 0,0 0 0 0,0 0 0 15,0 0 96-15,0 0 0 0,55 0 16 0,-52-9 0 0,-1 1-48 0,1-2-16 16,2-1 0-16,0 1 0 0,2-2-144 0,2 0-128 15,2-5 144-15,5-4-144 16,3-2 0-16,3 2 128 0,0 0-128 0,2 2 0 16,-1 4 0-16,1-1 0 0,3 3 0 0,-27 13 0 15,56-17 0-15,-56 17 0 0,58-7 0 0,-58 7 0 16,61 3 0-16,-61-3 128 0,65 10-128 0,-65-10 0 16,66 11 240-16,-66-11-48 0,69 16-16 0,-69-16 0 15,74 14-176-15,-74-14 128 0,73 11-128 0,-73-11 128 0,71 7-128 0,-71-7 192 16,69 2-192-16,-69-2 192 0,65-4-64 0,-65 4 0 15,54-13 0-15,-54 13 0 0,49-17-128 0,-25 6 192 16,-24 11-192-16,48-23 192 0,-27 10-192 0,-2 1 0 16,-2 0 0-16,-2 0 128 0,-1-1-128 0,-1 2 0 0,0-2 0 0,-3 2 0 31,0-1-176-31,-5 0-64 0,1-1-16 0,-3-1 0 16,-2 2-448-16,-2 0-112 0,-1 0-16 0,0 5-18064 0</inkml:trace>
  <inkml:trace contextRef="#ctx1" brushRef="#br0" timeOffset="30559.33">15917 9804 15663 0,'-2'4'1392'0,"1"0"-1120"0,-1-1-272 0,2-3 0 0,2 0 1008 0,-1 1 144 0,1 1 16 0,0 0 16 16,3-2 1792-16,2-2 352 0,4-7 80 0,2-6 16 15,2-5-736-15,7-8-128 0,0-5-48 0,5-4 0 16,-3 2-1568-16,6-6-320 0,6-8-64 0,5-5-16 0,3-4-352 0,4-1-64 16,3-1 0-16,1 4-128 15,1 2 0-15,-1 3 0 0,-1 2 0 0,0 4-12928 16,-3 1-2560-16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31T15:50:56.4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22509 8050 0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9T15:55:58.08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19373 6485 23039 0,'2'1'2048'0,"-1"-1"-1648"0,1 2-400 0,-1-1 0 0,0-1 1072 0,2 2 128 0,2 2 16 0,3 3 16 0,5 3 944 0,-13-10 176 0,0 0 32 0,59 45 16 16,-59-45-1184-16,0 0-256 15,68 48-32-15,-68-48-16 0,0 0-352 0,78 51-80 0,-78-51-16 0,0 0 0 16,77 47-160-16,-77-47-48 0,0 0 0 0,72 39 0 15,-72-39-16-15,0 0-16 0,65 30 0 0,-65-30 0 16,0 0-32-16,58 28 0 0,-58-28 0 0,0 0 0 0,0 0-32 0,57 35-16 31,-46-28 0-31,-1 0 0 0,0 1-144 0,-3-3 192 0,1-1-192 0,-2 1 192 0,0-1-192 0,-2-1 128 16,-1-2-128-16,-2 2 128 0,0-2-128 0,1-1 0 16,-2 2 0-16,-2-2 0 0,0 0 0 0,-3 1-144 0,1-1 0 15,-1 0-12992 1,-3 0-2608-16</inkml:trace>
  <inkml:trace contextRef="#ctx0" brushRef="#br0" timeOffset="317.44">19786 6286 10127 0,'0'-4'896'0,"0"1"-704"16,0 3-192-16,0 0 0 0,-2 1 1392 0,2 1 240 0,-1 0 48 0,-2 3 16 16,0 4 1744-16,-2 8 336 0,-1 5 80 0,-1 3 16 15,0 3-1584-15,-3 5-320 0,-1 1-64 0,1-2-16 16,1-4-784-16,-2 5-144 0,0 5-48 0,-3 3 0 16,0 1-480-16,-2-2-112 0,2-3 0 0,0-5-16 15,0-4-96-15,-2-4-16 16,1-1 0-16,-1-5 0 0,1-1 128 0,-2-2 32 15,1-1 0-15,2-2 0 0,1-2-112 0,2-1-32 16,0-1 0-16,2-2 0 0,2-2-208 0,1-1 144 16,1 0-144-16,0-2 128 0,1 1-128 0,0-2 0 0,3 0 0 0,-1 0 0 31,1-2-304-31,2 1-80 0,2-1-32 0,3 1-18848 0</inkml:trace>
  <inkml:trace contextRef="#ctx0" brushRef="#br0" timeOffset="848.84">20304 6855 20271 0,'0'3'1792'0,"-1"1"-1424"0,1-1-368 0,0 0 0 0,-1 0 672 0,-1 2 64 0,1 5 16 0,-2 4 0 0,-1 6 1584 0,-1 4 320 16,3 0 64-16,-3-3 16 0,2 2-1056 0,-1-3-208 15,1-2-32-15,2-1-16 16,0-1-512-16,-2-1-96 0,1-1-32 0,2 0 0 15,0 0-336-15,-1-2-80 16,1-2-16-16,0-3 0 0,-1 0-128 0,1 0-32 0,1 0 0 0,-1-1 0 16,0-1-64-16,0 1-128 0,0-2 176 0,1 0-176 15,1 1 128-15,1-1-128 0,-2-1 0 0,2-2 0 16,0 0-256-16,1 1-128 0,0-2 0 0,0-2-18400 16</inkml:trace>
  <inkml:trace contextRef="#ctx0" brushRef="#br0" timeOffset="1302.34">20738 6653 14735 0,'0'-3'1312'0,"0"2"-1056"0,0 2-256 0,1-1 0 0,1 0 1456 0,-1 0 224 0,2 0 48 0,0 2 16 0,4-1 944 0,1 2 192 15,7 1 48-15,-1-1 0 16,1 0-944-16,2 0-192 0,2-2-48 0,-3 0 0 0,3 1-848 0,-2-1-192 16,3-1-16-16,-2 0-16 0,0-1-288 0,-1 1-64 15,0-2-16-15,0 1 0 16,0 1-176-16,-1-1-128 0,1 1 192 0,-2-2-192 15,-1 4 0-15,-2-2 0 0,-1 1 0 0,-1 0 0 16,-3 1-832-16,-2 1-288 0</inkml:trace>
  <inkml:trace contextRef="#ctx0" brushRef="#br0" timeOffset="1491.41">20835 6979 29487 0,'8'-1'2624'0,"0"-2"-2112"16,-1 0-512-16,-1 2 0 0,-1-2 1408 0,4 0 160 16,6-4 32-16,9-3 16 0,9-2 320 0,2-2 64 0,-4 1 16 0,-2 3 0 0,-4 1-1104 0,-2 2-208 15,-2 2-64-15,-3-1 0 0,-4 3-464 0,-2 0-176 16,-3 2 0-16,-1 1 144 16,-3 1-480-16,-3 2-112 0,-1 1 0 0,-2 2-19120 15</inkml:trace>
  <inkml:trace contextRef="#ctx0" brushRef="#br0" timeOffset="5606.2">21991 6464 4607 0,'1'-4'400'0,"-1"1"-400"0,0 0 0 0,0 1 0 0,2 0 1152 0,-2-1 160 0,1-3 32 0,1-4 0 15,0-4 1168-15,1-1 240 0,-1 2 64 0,-1 0 0 16,-1 3 224-16,-1 3 48 0,-1 2 16 0,-1 2 0 0,1 0-800 0,-3 3-176 31,3 1-16-31,-3 2-16 0,3 4-1008 0,-3 0-192 16,1 3-32-16,0 1-16 0,0 4-480 0,-1 2-112 0,1 4 0 0,-2 3-16 15,1 5-112-15,-1 0-128 0,2-2 176 0,-2 1-176 16,1 3 128-16,-1 4-128 0,0 2 0 0,2 0 0 16,0-1 128-16,4-2-128 0,1-3 0 0,1-2 0 15,-2-29 0-15,0 0 0 0,19 67 0 0,-19-67 0 16,0 0 0-16,0 0 128 0,0 0-128 0,58 57 160 16,-42-51 64-16,1-4 16 0,0-2 0 0,1 0 0 15,1-1 80-15,-1-3 0 0,0 0 16 0,1-2 0 0,-1 0-32 0,-2 1-16 16,-1-1 0-16,1 0 0 0,-1 2-96 0,-1-2-32 0,2 2 0 0,-3 0 0 15,-2 1-160 1,0-1 160-16,-1 0-160 0,1 1 160 0,-2-1-160 0,-1 1 0 0,1 1 144 0,-2-1-144 16,-2 2 0-16,1 1 0 0,1-1 0 0,-3-1 0 15,2 1-144-15,0-1-48 0,-1 1-16 0,0 0 0 16,-1-1-432-16,-1 1-64 0,1-1-32 0,-3 1 0 16,1 0-464-16,-1-1-80 0,-2 1-32 0,-2-1-16784 15</inkml:trace>
  <inkml:trace contextRef="#ctx0" brushRef="#br0" timeOffset="5907.72">21908 6714 6447 0,'0'-4'576'0,"1"1"-576"0,2 1 0 0,0 0 0 0,0 0 3088 0,-1 1 512 0,3-1 112 0,2-2 0 0,5 0 1008 0,4-3 192 15,4 0 32-15,1 0 16 0,-1 1-2848 0,1-1-560 16,-1 1-112-16,-1 1-32 0,1 0-576 0,-1 1-112 16,0 1-16-16,-2-1-16 0,-3 1-128 0,1-1-32 15,0 1 0-15,-1-1 0 16,-2 1-176-16,-1 0-32 0,-1 0-16 0,0 1 0 16,-1-3-176-16,1 3-128 0,-1-1 144 0,-2 0-144 15,0-1 0-15,-1 1 0 0,-1 0 0 0,-2 0 0 31,1 2-640-31,-1-2-64 0,0 0 0 0,-3 2-16 16,1-2-560-16,-2 0-128 0,1 2 0 0,-3-1-17536 0</inkml:trace>
  <inkml:trace contextRef="#ctx0" brushRef="#br0" timeOffset="6177.49">22028 6310 25791 0,'-6'-7'1152'0,"5"4"224"0,-1 0-1104 0,2 0-272 15,0 2 0-15,0-1 0 0,2 1 2560 0,1-2 464 0,2-1 96 0,5-2 16 16,4 1-1184-16,5-1-224 0,0 0-64 0,3 2 0 16,2 0-832-16,-2 1-160 0,4 2-32 0,-2-4-16 15,0 3-80-15,0-1-16 0,-2 0 0 0,1 0 0 16,-2 2-112-16,-3-1-32 0,1 1 0 0,-2-1 0 16,-3 2-160-16,-1 0-32 15,-2 0-16-15,0 0 0 0,-1 0-176 0,0 0 0 0,-3 2 0 0,0-2 0 0,-1 1 0 0,-1 1 0 16,0-1 0-16,-3-1 0 31,3 1-400-31,-3-1-112 0,1 3-32 0,-1 0 0 16,-1 0-592-16,-1 1-112 0,0 0-32 0,-3 4-18448 0</inkml:trace>
  <inkml:trace contextRef="#ctx0" brushRef="#br0" timeOffset="6510.75">22589 6366 14735 0,'4'-8'640'0,"-1"4"160"0,-1-1-640 0,0 3-160 15,1 0 0-15,-2 2 0 0,1 0 2400 0,3 0 448 0,2 2 96 0,5 0 0 16,0 4 272-16,2 2 48 16,-14-8 16-16,0 0 0 0,0 0-1744 0,65 56-368 0,-65-56-64 0,0 0-16 0,51 50-544 0,-51-50-112 15,0 0-32-15,62 64 0 16,-62-64-32-16,0 0-16 0,63 62 0 0,-63-62 0 15,0 0-80-15,70 64-16 16,-70-64 0-16,0 0 0 0,74 55-48 0,-74-55-16 0,0 0 0 0,63 46 0 0,-63-46-64 0,0 0-128 16,0 0 176-16,62 51-176 0,-62-51 128 0,0 0-128 15,0 0 0-15,0 0 0 16,64 40 128-16,-53-34-128 0,-1-2 0 0,-1-1 0 0,-4-1 0 0,1 0 0 31,-2-1 0-31,-1-1 0 0,-2 0 0 0,2-1 0 0,-3-1 0 0,-1 0-144 31,-1 0-704-31,0-2-144 0,0 0-32 0,-2-2-18272 0</inkml:trace>
  <inkml:trace contextRef="#ctx0" brushRef="#br0" timeOffset="6810.84">23121 6313 8287 0,'-8'-15'736'0,"3"10"-592"0,3 1-144 0,0 1 0 0,1 1 4720 0,-2 2 912 16,0 2 176-16,-3-1 32 16,-2 3-2272-16,-3 6-464 0,-5 3-96 0,1 5 0 0,-2 2-1696 0,0 4-336 15,0 0-64-15,0 4-16 0,-2 2-352 0,1 4-80 16,0 3-16-16,-1-1 0 0,5-2-80 0,-3 5-32 16,0-1 0-16,2-2 0 0,1-3-160 0,1-3-48 15,0-1 0-15,1-3 0 0,0-2 16 0,1-3 0 16,0-3 0-16,1-1 0 0,0-1-144 0,1-4 192 0,-1 3-192 0,3-4 192 15,0-3-192-15,3 1 0 0,-2-1 0 0,5-2 0 16,0-2 0-16,1-1 0 0,2 0 0 0,3-3-176 31,2-2-688-31,3 0-144 0,0-3-16 0,4 0-18960 0</inkml:trace>
  <inkml:trace contextRef="#ctx0" brushRef="#br0" timeOffset="7389.44">23549 6308 4607 0,'-3'-11'400'0,"2"5"-400"0,0 1 0 0,1 1 0 0,0 1 2736 0,0 1 464 15,0 1 80-15,-2-2 32 0,2-1 272 0,0 1 48 16,-1 3 16-16,1 3 0 0,1 4-1040 0,-1 4-208 16,2 5-32-16,-2 2-16 0,0-18-1296 0,1 45-256 15,-1-45-48-15,1 57-16 0,-1-57-304 0,3 65-64 0,-3-65-16 0,2 69 0 16,-2-69-64-16,2 68-16 0,-2-68 0 0,3 73 0 15,-3-73-80-15,3 64-32 0,-3-64 0 16,1 52 0-16,-1-52 0 0,0 0 0 0,5 55 0 0,-5-42 0 0,1-2 80 0,1-1 16 16,-2-1 0-16,0-2 0 15,0-2-112-15,0 0-16 0,0-1 0 0,0-1 0 0,1-2-128 0,-1 0 0 0,1 1 0 0,-1-2 0 16,2-2 0-16,-1 1-320 0,2 0 48 0,-2-4 16 31,1 1-640-15,-2-1-112-16,1-1-16 0,-2-3-17808 0</inkml:trace>
  <inkml:trace contextRef="#ctx0" brushRef="#br0" timeOffset="7691.04">23487 6310 3679 0,'18'-23'320'0,"-9"13"-320"0,2-1 0 0,-1 1 0 16,-3 3 2048-16,0 3 320 0,3-2 80 0,7-4 16 15,10-2 1728-15,7-3 352 0,5 4 64 0,-1 4 0 16,-1 6-1424-16,-3 5-304 16,-34-4-48-16,61 18-16 0,-61-18-1760 0,0 0-352 0,75 50-80 0,-75-50-16 15,0 0-176-15,45 56-48 0,-45-56 0 0,0 0 0 16,0 0-48-16,20 71-16 0,-20-53 0 0,-3-2 0 16,1-2 0-16,-3-1 0 0,-2 1 0 0,-3 0 0 15,-3-1 64-15,-1-2 0 16,-2 0 0-16,-3-1 0 0,-3-1-64 0,-2 0 0 0,-1 0 0 0,0-2 0 15,1-1-160-15,-2-1-32 0,4 1-128 0,-1-2 192 16,0 0-192-16,4-1 0 0,0-1 0 0,2-2 0 16,3-2-128-16,3 1-80 0,2-1-16 0,2 1 0 31,3 1-832-31,0 1-160 0</inkml:trace>
  <inkml:trace contextRef="#ctx0" brushRef="#br0" timeOffset="9467.56">19623 7696 911 0,'-9'-12'0'0,"4"7"0"0,2-1 0 0,3 2 0 0,0 2 4688 0,2 1 864 0,-1-2 160 0,4 0 48 0,-1-2-3632 0,0-1-720 16,2 3-128-16,-6 3-48 0,0 0 1424 15,0 0 288-15,0 0 48 0,25 45 16 0,-25-45-1344 0,14 53-272 16,-4-21-48-16,1 4-16 0,4 0-720 0,-15-36-144 16,38 78-16-16,-38-78-16 0,48 72-160 0,-48-72-16 15,58 59-16-15,-58-59 0 0,60 40-48 0,-60-40-16 16,64 30 0-16,-64-30 0 0,66 22 16 0,-66-22 0 0,58 19 0 0,-58-19 0 15,0 0 0-15,74 14 0 16,-74-14 0-16,0 0 0 0,0 0-48 0,58 5 0 0,-58-5 0 0,0 0 0 0,0 0-144 16,0 0 0-16,0 0 0 0,0 0 0 15,0 0-160-15,0 0-112 0,1 0-32 0,-7-1 0 32,1 0-848-32,-2-4-160 0</inkml:trace>
  <inkml:trace contextRef="#ctx0" brushRef="#br0" timeOffset="9769.34">20043 7453 30399 0,'-7'0'1344'0,"4"0"288"0,2 1-1312 0,-1 1-320 15,1 0 0-15,1 1 0 0,-2 3 1504 0,0 2 224 16,-4 8 64-16,-1 6 0 0,-4 7 64 0,-2 3 0 15,-3 6 16-15,-1 2 0 0,-2 1-912 0,-1 3-192 16,-1-1-48-16,-1-2 0 16,1 2-256-16,2-5-48 0,-1-1-16 0,0-6 0 0,2-2-16 0,1-2-16 15,1-4 0-15,1-2 0 16,0-3-144-16,1 1-32 0,2-2 0 0,-1-2 0 16,2-2-192-16,1 0 0 0,0-3 128 0,0 0-128 15,1-2 0-15,2 0-160 0,0 0 32 0,2-3 0 16,0 2-896-16,3-1-192 0,-1-2-16 0,3 0-19440 15</inkml:trace>
  <inkml:trace contextRef="#ctx0" brushRef="#br0" timeOffset="10402.99">20320 7975 2751 0,'-2'-2'128'0,"2"-1"16"0,2 1-144 0,-1 1 0 15,1 0 0-15,-2-1 0 0,1 1 1184 0,1-2 208 0,2 0 32 0,0-1 16 16,0-2 1376-16,2 1 288 0,0-1 48 0,1 0 16 15,0 1-272-15,1-1-48 0,1 0-16 0,0 1 0 16,-9 5-560-16,26-13-112 16,-26 13-32-16,0 0 0 0,54-20-976 0,-54 20-208 15,0 0-48-15,62-14 0 16,-62 14-512-16,0 0-96 0,69-1-32 0,-69 1 0 0,0 0-96 0,58 21-32 16,-58-21 0-16,0 0 0 0,37 45 48 0,-37-45 0 15,10 40 0-15,-12-19 0 0,-1 0 16 0,-2 0 16 0,-5 0 0 0,-2-1 0 16,-2 0-64-16,0-2-16 0,-1-1 0 0,-1 0 0 15,-2-1 64-15,1-1 0 0,1-2 0 0,-1 1 0 16,0-1 224-16,2-1 48 16,-1-2 16-16,4 0 0 0,2-1-32 0,0-2 0 0,3-2 0 0,0 0 0 15,2-1-128-15,3-1-48 16,0 0 0-16,2-2 0 0,0-1-48 0,0 0-16 16,0 0 0-16,0 0 0 0,0 0-16 0,0 0-16 15,0 0 0-15,69 0 0 0,-69 0 16 0,0 0 16 16,60-6 0-16,-60 6 0 0,51-5 16 0,-51 5 0 0,55-5 0 0,-55 5 0 15,58-2-32-15,-58 2 0 0,53-3 0 0,-53 3 0 16,0 0-32-16,68-6-16 0,-68 6 0 0,0 0 0 16,62-6 16-16,-62 6 0 0,0 0 0 0,0 0 0 15,64-1-16-15,-64 1 0 0,0 0 0 0,0 0 0 16,0 0-16-16,0 0-128 0,56 4 192 0,-56-4-64 16,0 0-128-16,0 0 0 0,0 0 144 0,0 0-144 0,0 0 0 0,0 0 0 15,0 0 0-15,0 0 0 0,0 0-144 0,0 0-112 16,0 0 0-16,0 0-16 15,2-1-1136-15,-7-2-208 0,3 0-48 0,-3-1-20448 0</inkml:trace>
  <inkml:trace contextRef="#ctx0" brushRef="#br0" timeOffset="10704.89">21391 7867 13823 0,'0'0'608'0,"0"0"128"0,0 0-592 0,0 0-144 0,0 0 0 0,0 0 0 0,0 0 2752 0,0 0 528 0,72 8 112 0,-72-8 0 16,0 0 64-16,75 9 0 0,-75-9 0 0,53 4 0 15,-53-4-2112-15,0 0-432 0,65 0-80 0,-65 0 0 16,0 0-512-16,55-2-112 16,-55 2-16-16,0 0 0 0,0 0-192 0,50-1 0 15,-50 1 0-15,0 0 0 0,0 0-144 0,0 0-80 16</inkml:trace>
  <inkml:trace contextRef="#ctx0" brushRef="#br0" timeOffset="10886.59">21344 8120 17503 0,'0'0'1552'0,"0"0"-1232"0,0 0-320 0,0 0 0 15,0 0 3920-15,0 0 736 0,0 0 144 0,0 0 16 16,62 2-2080-16,-62-2-432 0,57-4-64 0,-57 4-32 16,62-7-912-16,-62 7-176 0,54-8-32 0,-54 8-16 0,0 0-640 0,53-12-128 15,-53 12-32-15,0 0 0 16,0 0-272-16,0 0 0 0,0 0 0 0,0 0-21216 0</inkml:trace>
  <inkml:trace contextRef="#ctx0" brushRef="#br0" timeOffset="17002.16">22848 7638 10127 0,'0'-6'896'0,"0"2"-704"0,0 1-192 0,0 0 0 0,-1 2 1200 0,1-2 208 16,-1 0 32-16,-1-1 16 0,-1-3 1808 0,-1-3 352 15,-1-1 80-15,-3-2 16 0,0 2-864 0,-2-2-160 0,-1 2-48 0,-3 1 0 32,-2 0-1440-32,-2 1-304 0,-3 1-48 0,-3 1-16 0,0 3-448 0,-5 1-112 0,0 3-16 0,-2 1 0 15,-1 2-48-15,0 3-16 16,0 2 0-16,-2 1 0 0,3 1-192 0,1 1 176 16,2 0-176-16,4 0 160 0,5-1-160 0,2 0 0 0,3 3 0 15,3-2 128-15,2 1-128 0,5 0 0 16,0 2 0-16,4 3 0 0,0-17 0 0,0 0 0 0,24 55 0 0,-24-55 0 0,0 0 0 0,58 56 0 15,-58-56 0-15,0 0 0 0,86 52-144 0,-86-52 144 16,62 27 0-16,-62-27 0 0,0 0 0 0,85 36-128 31,-85-36 128-31,0 0 0 0,73 34 0 0,-73-34 0 0,0 0 0 0,67 37 0 16,-67-37 0-16,0 0 0 16,0 0 0-16,68 40 0 0,-68-40 0 0,0 0 0 0,0 0 0 0,0 0 0 0,0 0 0 0,0 0 0 15,0 0 0-15,0 0 0 0,29 57 0 0,-39-48 0 16,-2-1 0-16,-2 1 0 0,-5 1 144 0,-1 0-144 15,-2 1 128-15,-2-1-128 0,-2 0 272 0,1 1-16 16,-1-1-16-16,2-2 0 0,0 1 48 0,0-2 16 16,3-3 0-16,-1 0 0 15,0-1-48-15,3-1 0 0,-3-2 0 0,6 0 0 0,0-2-80 0,2 1-32 16,0-2 0-16,1 0 0 16,3 2-144-16,0-2 0 0,3 2 0 0,2-2 0 15,2 1-160-15,1 2-64 0,1 0-16 0,2 2-13456 16,4-1-2688-16</inkml:trace>
  <inkml:trace contextRef="#ctx0" brushRef="#br0" timeOffset="17351.16">23250 7594 13823 0,'-3'-20'608'16,"1"10"128"-16,1 0-592 0,0 3-144 0,-1 3 0 0,1 0 0 0,-2 1 1920 0,0-4 368 0,0-1 64 0,-2-2 16 0,0 1 352 0,1 3 80 15,1 5 16-15,1 4 0 0,-1 4-1296 0,0 3-256 16,-1 7-48-16,1 3-16 0,-1 4-272 0,-1 5-48 16,0 4-16-16,-2 2 0 15,0 6-352-15,-2 0-64 16,1 3 0-16,-2 1-16 0,0 0-176 0,-1 0-16 15,-1-1-16-15,2-4 0 0,2-6-80 0,1-6-16 0,0-1 0 0,1-6 0 16,2-1 64-16,-2-3 16 0,1-5 0 0,0 0 0 16,1-1-64-16,0-2-16 0,1-2 0 0,-1 0 0 15,1-2-128-15,0-2 0 0,0 0 0 0,2-2 0 0,2-1 0 0,1-1 0 16,2-2 0-16,0-1 0 16,2-2-496-16,0-1-80 0,3-1 0 0,0-4-18352 15</inkml:trace>
  <inkml:trace contextRef="#ctx0" brushRef="#br0" timeOffset="17655.59">23123 7557 20271 0,'0'-5'896'0,"0"3"192"0,1 1-880 0,0-1-208 15,1 2 0-15,1 0 0 0,-1 2 1920 0,4 1 320 16,5 2 80-16,-11-5 16 0,0 0 480 0,0 0 112 15,72 58 16-15,-72-58 0 0,0 0-1840 0,63 74-352 16,-63-74-80-16,41 60-16 0,-41-60-208 0,43 68-32 16,-43-68-16-16,47 67 0 0,-47-67-32 0,38 58-16 15,-38-58 0-15,0 0 0 0,44 66 32 0,-44-66 16 0,0 0 0 0,0 0 0 16,39 55-96-16,-39-55-32 0,0 0 0 0,0 0 0 16,0 0-144-16,0 0-128 0,0 0 192 0,0 0-192 15,0 0 128-15,0 0-128 0,53 40 0 0,-53-40 0 0,1-2 0 0,-1 2-256 16,0-1 64-16,-3 1-13680 15,0 0-2720-15</inkml:trace>
  <inkml:trace contextRef="#ctx0" brushRef="#br0" timeOffset="17869.24">23056 8043 17503 0,'-4'-7'768'0,"3"3"176"0,-1 0-752 0,2 1-192 0,0 0 0 0,2 0 0 15,-1 0 2336-15,3-4 432 16,5-3 96-16,2-2 16 0,4-1 528 0,2-1 112 16,2 3 32-16,-1-2 0 15,2 3-2368-15,1-1-480 0,2 1-80 0,-1 1-32 0,1 1-224 0,1 1-48 16,0 1-16-16,-1 2 0 0,-4 1-304 0,-19 3 160 0,43-1-160 0,-43 1 128 16,0 0-128-16,59 7 0 0,-59-7 0 0,0 0-13120 15,0 0-2528-15</inkml:trace>
  <inkml:trace contextRef="#ctx0" brushRef="#br0" timeOffset="18334.68">23778 7516 27647 0,'-3'-24'1216'0,"2"13"256"0,1 0-1168 0,0 1-304 0,0 3 0 0,0 2 0 16,0 0 1792-16,0-4 320 0,1-3 48 0,-1-4 16 16,2 2-224-16,-2 3-32 0,0 5-16 0,0 3 0 15,0 7-1168-15,-2 3-224 0,1 5-64 0,1 5 0 16,0 1-144-16,0 5-48 0,0 2 0 0,0 5 0 16,1 1-48-16,-1 3-16 0,2 1 0 0,-1-9 0 0,-1-7-48 0,0 4-16 15,1 7 0-15,1 6 0 16,-1 5-128-16,1-1 0 0,-2-2 0 0,0-38 128 15,2 65-128-15,-2-65 0 0,3 52 0 0,-3-52 128 0,6 43-128 0,-6-43 0 0,0 0 0 0,0 0 128 16,17 59-128-16,-17-59 0 0,0 0 0 0,0 0 128 16,0 0 16-16,0 0 0 0,55 48 0 0,-55-48 0 15,0 0 144-15,0 0 32 0,59 6 0 0,-59-6 0 16,37-3 96-16,-16-1 32 0,-21 4 0 0,40-7 0 16,-20 2-64-16,-2 1-16 0,-18 4 0 0,34-6 0 15,-17 4-128-15,0-1-32 0,0 0 0 0,0 0 0 16,-17 3-208-16,31-4 176 15,-31 4-176-15,0 0 160 0,42-4-160 0,-31 2 0 16,-1 2 0-16,-1 0 0 0,1 0 0 0,-2 0 0 16,-1 0 0-16,-1 0 0 0,0 0-384 0,-1 2 0 0,1-2 0 0,-1 1 0 31,0-1-896-31,0 0-176 0,0 1-32 0,-1-1-19504 0</inkml:trace>
  <inkml:trace contextRef="#ctx0" brushRef="#br0" timeOffset="18757.89">24417 7619 20271 0,'-3'-15'1792'0,"1"8"-1424"0,2 0-368 0,0 1 0 0,0 3 2160 0,-1 0 352 0,1 2 80 0,-2-3 16 15,2 0 416-15,0-2 96 0,0 4 16 0,2 2 0 16,-2 6-1984-16,0 1-384 0,-2 6-64 0,2 1-32 15,-1 3-224-15,0 3-32 0,-1 4-16 0,1 1 0 16,1-25-32-16,-2 51-16 0,2-51 0 0,2 54 0 16,-2-54-96-16,4 56-32 0,-4-56 0 0,7 57 0 0,-7-57-80 0,9 49-16 15,-9-49 0-15,0 0 0 0,15 62 0 0,-15-62 0 16,0 0 0-16,0 0 0 0,27 57 32 0,-27-57 0 0,0 0 0 0,0 0 0 16,0 0 128-16,0 0 32 15,59 45 0-15,-59-45 0 0,0 0 48 0,0 0 16 0,57 16 0 0,-42-15 0 16,-15-1-64-16,0 0-16 15,0 0 0-15,55 4 0 0,-40-4-80 0,-1 0-16 0,0-1 0 0,-14 1 0 16,0 0-64-16,45-4-16 0,-45 4 0 0,33-5 0 16,-19 4-128-16,-14 1 0 0,0 0 0 0,38-1 0 15,-28-1 0-15,-2 2 0 0,1-1 0 0,-4 1 0 16,1-2-400-16,-2 1-64 0,2 0-16 16,-3-1 0-16,1-1-848 15,-1 0-160-15,1-1-48 0,-1 0 0 16,0 1-96-16,-2-3-32 0</inkml:trace>
  <inkml:trace contextRef="#ctx0" brushRef="#br0" timeOffset="18989">24448 7872 31327 0,'-5'-10'1392'0,"5"6"272"0,2 0-1328 0,-1 1-336 15,2 0 0-15,-2 0 0 0,2 1 1760 0,3-3 288 16,5-2 48-16,5-3 16 0,5 1-448 0,2-6-96 15,1 1-16-15,-2 2 0 0,1-1-624 0,-3 0-128 16,-2 2-32-16,0 1 0 0,-1 1-192 0,0 1-64 0,-1 2 0 0,-2 1 0 31,-1 0-272-31,-2 3-64 0,0-1-16 0,-1 1 0 0,0 1-160 0,-3 1 0 0,1 0 0 0,-2 0 0 32,1 0-512-32,0 0-48 0,0 1 0 0,0-1 0 0,3 0-928 0,0 2-192 15</inkml:trace>
  <inkml:trace contextRef="#ctx0" brushRef="#br0" timeOffset="19167.66">24400 7515 32255 0,'5'-9'1424'0,"-1"4"304"0,2-1-1392 0,0 2-336 15,-2 0 0-15,0 1 0 0,2-1 1856 0,4-2 288 0,8-5 64 0,8-2 16 0,5-1-944 0,0 0-176 16,0 1-32-16,-2 2-16 15,0 1-672-15,-2 1-144 0,-2 4-32 0,0 0 0 16,4 1-208-16,-2 3 0 0,-27 1 0 0,46 1-19936 16</inkml:trace>
  <inkml:trace contextRef="#ctx0" brushRef="#br0" timeOffset="19571.21">25309 7471 25791 0,'5'-17'1152'0,"-4"10"224"15,2 0-1104-15,-2 0-272 0,1 1 0 0,-2 2 0 0,0-2 528 0,-2-4 48 16,-1-5 16-16,-2-3 0 0,-5 1 1632 0,-4 0 320 16,-2 3 64-16,-4 1 16 0,-2 4-1472 0,-5 4-304 15,0 2-48-15,-1 1-16 0,-2 7-352 0,2-1-80 16,0 4-16-16,2 4 0 0,4-2-160 0,2 4-48 15,2 1 0-15,2 4 0 0,3 0-128 0,3 3 128 16,6-1-128-16,4-21 128 0,0 0-128 0,7 63 0 0,-7-63 0 0,0 0 0 16,41 61 0-1,-41-61 0-15,0 0 0 0,50 48 0 0,-50-48 128 0,50 44-128 0,-50-44 0 0,63 52 128 0,-63-52-128 0,62 60 0 16,-62-60 0-16,53 59 0 0,-53-59 128 0,44 54-128 16,-44-54 0-16,0 0 128 0,47 72 128 0,-47-72 32 15,0 0 0-15,15 62 0 0,-15-62 176 0,0 0 48 16,-5 51 0-16,-2-39 0 0,0 1 128 0,-5-2 16 15,1-1 16-15,-5 0 0 0,1 0 208 0,-2-1 32 16,-3-1 16-16,0-1 0 0,-1-1-224 0,1-1-32 0,-1 1-16 0,0-2 0 31,-2-1-656-31,-1 1-144 0,-1 1-32 0,-5 2-23456 16</inkml:trace>
  <inkml:trace contextRef="#ctx0" brushRef="#br0" timeOffset="35011.31">17471 10061 15663 0,'-2'0'1392'0,"1"0"-1120"0,1 0-272 0,0 0 0 0,0 0 624 0,0 0 64 16,-2 1 16-16,4 0 0 0,-1 2 1792 0,5 2 384 16,-6-5 64-16,0 0 0 15,0 0-1280-15,70 31-272 0,-70-31-48 0,63 18-16 0,-63-18-400 0,67 18-80 31,-67-18-16-31,67 14 0 0,-67-14-96 0,66 6-32 16,-66-6 0-16,58 2 0 0,-58-2-192 0,0 0-32 0,68-9-16 0,-48 2 0 16,-2 1-112-16,-1-1-32 15,0-1 0-15,-3-1 0 0,-1 1-32 0,0-2-16 0,-2 1 0 0,-1-2 0 16,-2 1-64-16,-2-1-16 0,-2 0 0 0,-1-2 0 0,-2 0 96 0,-2 1 16 16,-2-1 0-16,-4 0 0 15,-1 2 0-15,-5 0 0 0,0 1 0 0,-4 0 0 0,-3 3-48 0,-2 0-16 16,-2 2 0-16,-3 4 0 0,-4 1-112 0,-3 3-128 15,-1 1 176-15,-2 2-176 0,0 4 128 0,-1 2-128 16,-2 5 0-16,4 2 0 0,3-1 0 0,1 5 0 16,2 3 0-16,3 4 0 0,3 3 0 0,6-1 0 15,4 2 0-15,4 1 0 16,3 1 0-16,4 0 0 0,3-2 0 0,4-3 0 16,-4-31 0-16,13 55 0 0,-13-55-160 0,23 47 160 15,-23-47-176-15,0 0 48 0,46 52 0 0,-46-52 0 0,0 0 128 0,0 0-208 16,71 38 80-16,-71-38 128 0,0 0-192 0,58 9 192 15,-58-9-192-15,0 0 192 0,51-6-160 0,-51 6 160 16,0 0 0-16,38-14-144 0,-30 9 144 0,1-1 0 16,-4-1 0-16,1 0 0 0,-3 1 0 0,-3 2 0 15,-2-2 0-15,-2 2 0 0,-2 0 128 0,-3 1-128 16,-3 0 128-16,-2 3-128 0,-3 1 160 0,0 2-32 16,0 2-128-16,-5 3 192 0,-8 5-16 0,-2 5-16 0,-4 3 0 0,-1 3 0 15,4 5-160-15,0-3 192 0,5 3-192 0,5-1 192 16,3 0-192-16,5 0 0 15,5 1 0-15,3-2 0 0,3 1 0 0,4 0 0 0,1 0 0 0,3 2 0 0,-4-30 0 0,16 56 0 16,-16-56 0-16,20 50 0 0,-20-50-224 0,31 48 80 16,-31-48 16-16,0 0 0 0,65 62-192 0,-65-62-16 15,0 0-16-15,72 41 0 0,-72-41 128 0,58 20 32 32,-58-20 0-32,63 13 0 0,-63-13 16 0,58 4 16 15,-58-4 0-15,54-6 0 0,-54 6 160 0,51-13 0 0,-51 13 0 16,46-19 0-16,-27 7 0 0,-4 1 128 0,-2-3 0 0,-2 0 0 15,-2-2 336-15,-4 2 80 0,-2 0 16 0,-4-2 0 16,-1 2 224-16,-5-1 48 0,-4 1 16 0,-2 1 0 0,-4 0-64 0,-2 3-16 16,-5 2 0-16,-5 2 0 15,1 2-208-15,-3 3-48 0,0 3-16 0,0 3 0 0,0 0-240 0,-3 4-32 16,0 1-16-16,0 1 0 0,3 0-208 0,3 1 0 16,2 0 0-16,2 0 0 0,5-1 0 0,0 0 0 15,5 0-176-15,3-1 176 16,1 2-1040-16,3-1-96 0,1 0-16 0,2 1-14272 15,1 0-2848-15</inkml:trace>
  <inkml:trace contextRef="#ctx0" brushRef="#br0" timeOffset="36733.21">18824 9847 10127 0,'0'0'896'0,"-2"2"-704"0,0 1-192 0,-3-1 0 0,3 1 992 0,-4 1 160 0,-4 6 48 0,-7 6 0 0,-7 6 1616 0,-6 10 320 15,-2 3 64-15,-1 4 0 0,1 2-896 0,-1 3-176 16,1 3-32-16,4-1-16 16,1 1-640-16,6 0-128 0,5-2-32 0,3-1 0 15,5-1-512-15,5 0-96 0,0-2-32 0,5 1 0 16,2 3-448-16,2-2-192 0,1-2 176 0,1-2-176 0,-8-39 144 0,18 72-144 16,-18-72 128-16,19 61-128 0,-19-61 240 0,14 54-48 15,-14-54 0-15,14 44 0 0,-14-44 16 0,0 0 0 16,17 53 0-16,-17-53 0 0,0 0 48 0,16 43 0 15,-16-43 0-15,0 0 0 0,0 0 0 0,0 0 0 0,19 45 0 16,-19-45 0-16,0 0-96 0,0 0-16 0,0 0 0 0,0 0 0 16,7 32-144-16,-7-30 0 0,-1 1 0 0,0-2 0 15,-1 0 0-15,1-1-224 0,-1 0 32 0,2-1-19536 16</inkml:trace>
  <inkml:trace contextRef="#ctx0" brushRef="#br0" timeOffset="37835.25">19437 10232 11055 0,'0'-7'976'0,"0"2"-784"0,0 1-192 0,0 0 0 0,0 1 1344 0,-1 0 208 0,-1 0 48 0,-1-2 16 16,-1-4 1696-16,-3-2 336 0,-1-2 64 0,-2 2 0 16,-3 0-912-16,-3 2-192 0,-2 5-48 0,-2 2 0 15,-2 2-1584-15,-2 5-320 0,-5 3-64 0,0 3-16 16,-2 6-304-16,0 3-64 0,1 4-16 0,-1 6 0 15,5 4 0-15,2 1-16 0,3 2 0 0,4-2 0 16,5 0-48-16,-1 2-128 0,4 1 192 0,4 1-64 16,2-1-128-16,1 1 128 0,4 2-128 0,4-1 128 0,1-2-128 0,-7-38 0 15,22 66 0-15,-22-66 0 0,28 60 128 0,-28-60-128 0,36 50 128 0,-36-50-128 32,0 0 176-32,51 60-48 0,-51-60-128 0,0 0 192 0,48 42-32 0,-48-42-16 0,0 0 0 0,0 0 0 15,60 40 16-15,-60-40 0 0,0 0 0 0,0 0 0 16,58 24 0-16,-58-24 0 0,0 0 0 0,0 0 0 15,0 0-160-15,57 18 128 0,-57-18-128 0,0 0 128 16,0 0-128-16,0 0 0 0,0 0 0 0,56 0 0 31,-56 0-816-31,0 0-80 0</inkml:trace>
  <inkml:trace contextRef="#ctx0" brushRef="#br0" timeOffset="38351.37">19744 10541 6447 0,'-8'-7'576'0,"4"3"-576"0,1 1 0 0,1 1 0 0,0 1 3296 0,1 1 544 0,-2 1 128 0,0 1 0 31,-3 2-128-31,-2 5-16 0,1 2-16 0,-2 4 0 16,2 5-1792-16,2 3-352 0,0 2-80 0,1 1-16 16,3 0-976-16,-1 1-192 0,4 0-32 0,2 0-16 15,0-2-192-15,2-1-32 0,0 2-128 0,-6-26 192 16,17 42-192-16,-17-42 144 0,0 0-144 0,38 51 128 16,-38-51-128-16,0 0 0 0,0 0 0 0,62 44 0 15,-62-44 0-15,0 0 0 0,0 0 0 0,73 31 0 0,-73-31 0 0,0 0 0 16,58 7 0-16,-58-7 0 0,0 0 0 0,57-8 0 15,-57 8 0-15,0 0 0 0,53-22 160 0,-53 22 0 16,33-22 0-16,-19 9 0 0,0 0 160 0,-3-2 48 0,1-2 0 0,-2 0 0 16,0-3 80-16,-3 0 32 15,-2-1 0-15,1-3 0 0,-2-4 96 0,0-2 0 0,-1 2 16 0,-1 0 0 16,-2-5 48-16,-5-1 16 0,0-1 0 0,-5 0 0 16,-3 2-96-16,-1 1-32 0,-3 3 0 0,-3 3 0 0,-1 2-208 0,-3 2-64 15,0 5 0-15,-1 3 0 0,-1 3-112 0,-1 1-16 16,-1 4-128-16,0 1 192 0,1 3-192 0,2 4 0 15,2 2 128-15,2 0-128 0,2 5 0 0,4 2 0 16,1 3 0-16,1 3 0 0,2 0 0 0,1 3 0 16,0 2 0-16,1 3 0 15,2 1-192-15,5 1 192 0,-1-1-192 0,3 0 192 32,0 3-720-32,4 0-48 0,3 2 0 0,-7-31 0 15,25 56-832-15,-25-56-160 0</inkml:trace>
  <inkml:trace contextRef="#ctx0" brushRef="#br0" timeOffset="38684.36">20413 10346 29487 0,'-1'-20'640'0,"-1"10"144"0,2 2 32 0,0 2 16 0,0 3-672 0,0 2-160 0,-1 1 0 0,1 0 0 0,0 3 2528 0,-2 2 480 0,2 5 80 0,0 6 32 0,0 5-1888 0,2 5-368 16,-2 2-80-16,0 4-16 0,1 5-208 0,1 1-48 15,1 6-16-15,-1 0 0 0,4 1-128 0,-2 0-32 16,2 0 0-16,-2-2 0 16,0-4-176-16,1-5-32 0,-1-4-128 0,-4-30 192 0,8 48-192 0,-8-48 0 15,7 37 0-15,-7-37 0 0,0 0 0 0,9 38 0 16,-9-38 0-16,0 0 0 0,0 0 0 0,0 0 0 15,0 0 0-15,0 0 0 0,0 0 0 0,0 0-192 0,0 0 192 0,0 0-208 32,0 0-560-32,0 0-96 0,30-14-32 0,-30 2-18832 0</inkml:trace>
  <inkml:trace contextRef="#ctx0" brushRef="#br0" timeOffset="39268.33">20464 10411 35007 0,'-3'-6'1552'0,"0"4"320"0,2-1-1488 0,1 1-384 16,-2 1 0-16,2 1 0 16,0 0 1536-16,2 1 256 0,1 1 32 0,1 1 16 15,-4-3-672-15,0 0-128 0,0 0-16 0,0 0-16 16,65 53-496-16,-65-53-80 0,0 0-32 0,64 65 0 16,-64-65-144-16,42 51-48 0,-42-51 0 0,39 58 0 15,-39-58-208-15,36 55 144 0,-36-55-144 0,31 50 128 0,-31-50-128 0,0 0 0 16,42 62 0-16,-42-62 0 0,0 0 0 0,0 0 0 15,45 56 0-15,-45-56 0 0,0 0 0 0,0 0 0 16,0 0 0-16,0 0 0 0,0 0 0 0,51 43 0 16,-45-42 0-16,-2-1 0 0,0-1 0 0,-1-1 0 15,0-1 0-15,0 1 0 0,-2-4-176 0,1 0 176 0,-1-1-128 16,-1-3 128-16,2-1 0 0,-2-3 0 0,0 1 0 0,0-4-128 16,-2-3 128-16,-1-4 0 15,3-1 128-15,-3-2-128 0,1-4 384 0,-1-4 16 0,1-5 0 0,1-2 0 0,1 1-16 0,0 0-16 31,1 1 0-31,2 2 0 0,1 1-368 0,1 5 144 16,-1 4-144-16,2 5 0 0,-1 6 0 0,-1 3 0 16,2 4 0-16,0 3 0 0,-2 3 144 0,2 1-144 15,-2 2 0-15,0 2 144 0,2 3-144 0,-2 0 160 16,-4-4-160-16,0 0 160 0,0 0-160 0,0 0 128 0,37 61-128 0,-37-61 128 16,0 0-128-16,29 62 0 0,-29-62 144 0,0 0-144 15,32 72 0-15,-32-72 0 0,21 61 0 0,-21-61 0 16,18 64 0-16,-18-64 0 0,18 69 0 0,-18-69 128 15,17 71-128-15,-17-71 0 0,16 66 0 0,-16-66 0 0,11 56 128 0,-11-56-128 16,10 50 160-16,-10-50-160 0,9 42 224 0,-9-42-48 16,5 40-16-16,-5-40 0 0,6 35-160 0,-6-35 160 15,0 0-160-15,8 47 160 0,-8-47-160 0,0 0 0 16,0 0 0-16,0 0 0 0,24 48 0 0,-24-48 0 16,0 0 128-16,0 0-128 0,0 0 0 0,0 0 0 15,0 0 0-15,0 0 0 16,0 0-592-16,0 0-112 0,36-14 0 0,-33 5-16 15,-1 1-1008-15,1-1-192 0</inkml:trace>
  <inkml:trace contextRef="#ctx0" brushRef="#br0" timeOffset="39563.82">21334 10321 12895 0,'4'-9'1152'0,"-1"5"-928"0,0 0-224 0,-2 1 0 0,1 1 3328 0,-1 2 640 0,2 2 112 0,3 1 16 16,-6-3-368-16,0 0-80 0,0 0 0 0,41 48-16 15,-41-48-2352-15,21 49-448 0,-21-49-112 0,13 58-16 0,-8-23-192 0,1 2-64 32,0 4 0-32,-2 0 0 0,1 3-112 0,3-3-16 0,-3 0-16 0,2-3 0 0,-7-38-160 0,14 62-16 15,-14-62-128-15,12 48 192 0,-12-48-192 0,0 0 0 16,18 52 128-16,-18-52-128 15,0 0 0-15,0 0 0 0,14 47 0 0,-12-39 0 0,-1 0 0 0,-1-4 0 0,1 0 0 0,1-1 0 32,1-2-464-32,-1-2 16 0,3-2 0 0,-1-3 0 31,0 1-544-31,-1-4-96 0,0-1-32 0,-2-1-17648 0</inkml:trace>
  <inkml:trace contextRef="#ctx0" brushRef="#br0" timeOffset="39865.6">21361 10268 20271 0,'1'-8'1792'0,"1"-1"-1424"16,1 4-368-16,-2 0 0 0,2 0 928 0,0-4 112 0,4-8 32 0,4-9 0 15,5-6 1984-15,5 0 400 0,1 4 64 0,5 5 32 16,3 6-1808-16,1 6-352 16,3 2-80-16,-34 9-16 0,71 0-752 0,-71 0-160 0,72 19-16 0,-72-19-16 15,63 34-80-15,-63-34-16 16,54 43 0-16,-54-43 0 0,45 51-32 0,-45-51-16 15,33 54 0-15,-33-54 0 0,19 52 48 0,-19-52 0 16,7 50 0-16,-8-29 0 0,-3 0 64 0,-1-1 32 16,-3-2 0-16,-3-2 0 0,-5-1 160 0,1-1 48 15,-4-1 0-15,1-2 0 0,-2 1 160 0,0-4 48 0,2 1 0 0,-3-2 0 16,0 0-128-16,-2 0-32 0,0-1 0 0,2-2 0 16,-1 0-448-16,0 0-160 0,1-1 0 0,-1 0 144 31,-1 0-656-31,2 0-128 0,1 1-16 0,3-1-14896 0,2-1-2992 0</inkml:trace>
  <inkml:trace contextRef="#ctx0" brushRef="#br0" timeOffset="40364.07">22129 9668 20271 0,'-8'-10'896'0,"4"4"192"0,1 4-880 0,-1-1-208 0,1 1 0 0,0 2 0 0,-1 0 896 0,-2 0 128 0,-1 2 16 0,-1 1 16 16,2 4 1696-16,5 4 320 16,3 4 80-16,-2-15 16 0,0 0-1728 0,47 74-352 0,-47-74-64 0,58 65 0 15,-58-65-256-15,71 78-32 0,-29-29-16 0,3 6 0 16,-1 4-352-16,0 1-80 15,-2-2-16-15,-5-6 0 0,-5-1-144 0,-32-51-128 0,54 85 192 16,-54-85-192-16,37 69 288 0,-37-69-48 0,25 65-16 0,-25-65 0 16,11 65 160-16,-9-33 48 0,-4 1 0 0,-2-1 0 15,-1-3-48-15,-5-1 0 0,-2 0 0 0,0-3 0 16,-2-2 80-16,-1-2 16 0,0-1 0 0,1-3 0 16,0-1-208-16,1-4-32 0,2 1-16 0,-1-5 0 15,2-2-224-15,2-2 0 0,2-1-192 0,-1-1-14368 16,3-2-2880-16</inkml:trace>
  <inkml:trace contextRef="#ctx0" brushRef="#br0" timeOffset="40951.3">23332 10429 8287 0,'-5'-1'736'0,"4"0"-592"0,1 1-144 0,-1 0 0 0,1 0 496 0,0-2 64 0,0 2 16 0,0-1 0 0,1-1 1920 0,3 1 384 16,0-1 64-16,4 1 32 0,0 0-160 0,-8 1-16 16,0 0-16-16,0 0 0 0,54 0-864 0,-54 0-160 15,0 0-32-15,59 2-16 16,-59-2-624-16,0 0-128 0,72 5-32 0,-72-5 0 0,0 0-544 0,66 4-128 15,-66-4 0-15,0 0-16 0,56 1-240 0,-56-1 0 16,0 0 128-16,0 0-128 0,0 0 0 0,0 0 0 0,62 13-144 0,-59-9-18288 31</inkml:trace>
  <inkml:trace contextRef="#ctx0" brushRef="#br0" timeOffset="41179.64">23334 10739 5519 0,'5'1'496'0,"-2"1"-496"16,-1-2 0-16,3 1 0 0,-1-1 4800 0,0 0 880 16,2 0 160-16,-6 0 48 0,0 0-1664 0,53 0-336 15,-53 0-64-15,60-3-16 16,-60 3-2272-16,60-5-448 0,-60 5-80 0,57-8-32 0,-57 8-304 0,49-8-64 16,-49 8-16-16,0 0 0 15,51-10-288-15,-38 7-64 0,-3 2-16 0,-2-2 0 0,1 2-224 0,-4-1 0 16,1 2 0-16,-3 0 0 15,0 0-160-15,-2 2-128 0,1-1-32 0,-2 0-20224 16</inkml:trace>
  <inkml:trace contextRef="#ctx0" brushRef="#br0" timeOffset="43423.39">24428 10253 11055 0,'-2'-7'976'0,"1"0"-784"0,0 2-192 0,1 5 0 0,0 0 960 0,0-2 128 0,-2-4 48 0,-1-3 0 15,1 0 1104-15,-1 2 240 0,0 1 32 0,-1 6 16 16,2 6-48-16,1 5-16 0,-1 4 0 0,1 8 0 16,1 7-480-16,0 5-80 0,0 9-32 0,0 5 0 15,0 8-816-15,1 5-160 16,2 7-48-16,0 3 0 0,1 6-336 0,2-2-80 0,-2-2-16 0,2-7 0 0,-2-7-224 0,0-7-64 16,2-3 0-1,-2-5 0-15,3-3-128 0,0-3 0 0,-7-39 0 0,13 59 128 0,-13-59-128 0,10 45 160 0,-10-45-160 0,0 0 160 31,7 43-160-31,-8-35 0 0,-2-1 0 0,0-3 128 16,-1-1-128-16,1-3 0 0,-1 0 0 0,-1-3 0 31,1-1-384-31,1-3-48 0,-1-4-16 0,3-2-12704 0,-2-3-2544 0</inkml:trace>
  <inkml:trace contextRef="#ctx0" brushRef="#br0" timeOffset="43955.32">24243 10176 7311 0,'3'-24'144'0,"-2"12"48"0,-1 2 0 0,3 0 32 0,0 3-224 0,1 0 0 0,2-2 0 0,3-5 0 16,7-10 3184-16,8-7 592 0,6-3 112 0,2 2 16 15,2 1-448-15,0 4-112 0,-2 4-16 0,1 2 0 16,-2 4-1344-16,-1 2-288 0,-1 3-48 0,0 5-16 15,-4 4-800-15,-25 3-144 0,47 3-48 0,-47-3 0 16,0 0-192-16,58 35-64 0,-58-35 0 0,0 0 0 16,39 63-48-16,-39-63-16 0,14 58 0 0,-12-29 0 15,-4 4-64-15,-3-1-32 16,-5 2 0-16,-6 1 0 0,-2-1-80 0,-5-3-16 0,-2 1 0 0,-1-6 0 16,2-2 48-16,-4-1 0 0,-2-2 0 0,1-2 0 15,3-4-32-15,2-1 0 0,0-1 0 0,5-5 0 16,3-1-144-16,6-1 192 0,3-3-192 0,4-2 192 0,5-1-192 0,2-2 0 15,4 0 0-15,4-2 0 0,3 1 0 0,4-3 0 16,5-1-160-16,2 0 160 0,4 0-192 0,3 0 192 16,-1 1-208-16,-32 6 80 0,66-5 128 0,-66 5 0 15,63 1-144-15,-63-1 144 16,0 0 0-16,70 14 0 0,-70-14 0 0,0 0 0 0,0 0 0 0,0 0 0 0,61 55 0 0,-58-40 0 31,-3-1 0-31,-3 1 0 0,-6 1 0 0,0 1 0 0,-3 0 128 0,0 0 0 0,-4 0 0 0,0-2 0 16,1-2 256-16,-3-2 64 0,-2 0 0 0,-1-1 0 15,-2-1 16-15,0-2 16 0,4-1 0 0,-1-2 0 0,4-1-256 0,-1-2-48 32,2-1-16-32,1-1 0 0,1 1-160 0,2-3 0 15,1 1 0-15,3 1 0 16,0 0-656-16,1-1-16 0,3 2 0 0,0 0 0 16,3 2-768-16,0 0-160 0</inkml:trace>
  <inkml:trace contextRef="#ctx0" brushRef="#br0" timeOffset="44415.09">24724 11112 11055 0,'-2'10'480'0,"0"-6"112"0,-1 0-464 0,2-1-128 0,2 0 0 0,-1 0 0 0,0-1 2112 0,0 4 384 15,-1 4 96-15,1 3 16 0,1 1 400 0,1 0 64 16,-1 0 32-16,2 0 0 16,0 0-1312-16,-3-14-256 0,0 0-48 0,0 0-16 15,22 54-624-15,-22-54-128 0,0 0-16 0,0 0-16 16,0 0-304-16,51 56-64 0,-51-56-16 0,0 0 0 0,0 0-80 0,0 0-16 16,71 32 0-16,-71-32 0 0,0 0-48 0,55 2-16 15,-55-2 0-15,45-5 0 0,-45 5 0 0,44-13 0 16,-44 13 0-16,41-16 0 0,-24 9 32 0,-1-1 0 15,-1-2 0-15,-1-1 0 0,-1-2 144 0,-5-1 16 16,-1 1 16-16,-1-1 0 0,-4-1 192 0,-2-2 32 16,-3-5 16-16,-3 0 0 0,-2-4 64 0,0 5 16 15,1 6 0-15,-4-2 0 0,-4-6-112 0,-5 0-32 16,-3 4 0-16,-2 0 0 0,-1 7-176 0,1 3-32 0,-2 3-16 0,2 5 0 0,1 1-128 0,1 3-32 31,0 3 0-31,4-1 0 0,0 2-144 0,2 0 0 16,2 2 0-16,1-1 128 0,2 1-400 0,2-1-96 15,2 2-16-15,1-1 0 16,0 0-1072-16,3 1-208 0,1 0-64 0,1 0-19200 0</inkml:trace>
  <inkml:trace contextRef="#ctx0" brushRef="#br0" timeOffset="44889.99">25925 10031 5519 0,'3'-3'240'0,"-2"3"64"0,2-1-304 0,-1-1 0 0,-4 1 0 0,2 1 0 0,0 0 1488 0,-1 0 240 0,1 0 64 0,-2 1 0 0,2 2 1472 0,-1 1 288 16,0 5 64-16,-1 2 16 0,1 2-240 0,1 2-64 15,0 4 0-15,0-19 0 0,4 42-1712 0,-4-42-336 0,7 50-80 0,-7-50-16 16,11 55-736-16,-11-55-128 16,13 60-48-16,-13-60 0 0,11 61-96 0,-11-61-32 0,10 57 0 0,-10-57 0 15,7 51-144-15,-7-51 0 16,7 45 144-16,-7-45-144 0,0 0 128 0,10 55-128 16,-7-40 160-16,-1 0-160 0,-1-3 0 0,0-2 0 0,1-1 0 0,-2-2 0 0,1-2 0 0,-1-2 0 15,0 0 0-15,-1-3 0 0,-1 0 0 0,2-3-256 16,-1-1 48-16,0 0-12480 15,-1-3-2496-15</inkml:trace>
  <inkml:trace contextRef="#ctx0" brushRef="#br0" timeOffset="45127.48">25688 10360 9215 0,'1'-1'816'0,"2"-1"-656"16,0 2-160-16,1 0 0 15,-1 0 2496-15,1 0 448 0,2 0 112 0,4 0 16 0,-10 0 32 0,0 0 16 16,70 2 0-16,-70-2 0 0,67 1-688 0,-67-1-144 16,63-1-32-16,-63 1 0 0,58-3-1296 0,-58 3-256 15,51-6-48-15,-27 3-16 0,-1 1-320 0,-2-1-64 16,-21 3 0-16,40-4-16 0,-40 4-240 0,0 0 0 0,49-5 128 16,-35 4-128-16,-3 1 0 0,-2 0 0 0,-3-2-144 0,1 2-12528 31,1 0-2512-31</inkml:trace>
  <inkml:trace contextRef="#ctx0" brushRef="#br0" timeOffset="45739.03">26923 9972 12895 0,'0'0'1152'0,"0"0"-928"0,0 1-224 0,0 0 0 0,1 1 1344 0,-1 1 240 0,0 2 32 0,1 4 16 16,1 4 1360-16,-2-13 272 0,0 0 48 0,13 72 16 16,-13-72-1024-16,11 65-208 0,-11-65-48 0,11 73 0 15,-11-73-848-15,11 83-176 0,-11-83-48 0,6 91 0 16,-5-43-496-16,-1 3-96 15,-1 2-32-15,0 1 0 0,-1 0-144 0,1-5-16 16,-2-1-16-16,0-7 0 0,0-3-176 0,1-5 128 0,-1-3-128 0,0-5 128 16,0-1-128-16,0-1 192 0,0-4-192 0,1-2 192 15,-1 0-64-15,1-3-128 0,1-1 192 0,0-2-64 16,-1-2-128-16,2-2 0 0,-1-1 144 0,1-1-144 16,0-2 0-16,0-2 0 0,1 1 0 0,1-4 0 15,-1 0-144-15,0-3-48 0,4-2-16 0,-3 0-12896 16,3-1-2576-16</inkml:trace>
  <inkml:trace contextRef="#ctx0" brushRef="#br0" timeOffset="46342.13">26729 9854 14735 0,'10'-12'640'0,"-3"5"160"0,1 1-640 0,1 0-160 16,-3 5 0-16,-1-2 0 16,4-1 1392-16,6-3 240 0,11-5 48 0,8-3 16 15,5-2 1536-15,-2 1 304 16,-2 4 64-16,-1 0 16 0,-3 3-1648 0,-3 0-336 0,-2 5-64 0,-2 0-16 15,-24 4-800-15,0 0-176 16,59 5-16-16,-59-5-16 0,0 0-256 0,0 0-48 0,62 40-16 0,-62-40 0 16,0 0-96-16,0 0-128 0,36 63 176 0,-36-63-176 15,0 38 176-15,-5-19-176 0,-3 1 160 0,-2-1-160 0,-3 0 224 0,-1-1-48 16,-1 2-16-16,-1-3 0 0,-1 0 80 0,0-3 16 16,2-1 0-16,-1-1 0 0,2-2-48 0,1-1 0 15,3-1 0-15,2-2 0 0,1 0-208 0,4-4 128 16,0 1-128-16,0 0 0 15,5-3 0-15,-1 1 0 0,2-1 0 0,3 2 0 16,2-2 0-16,2-2-128 0,1 2 128 0,2-1-160 16,0 0 32-16,1 1 0 0,-14 0 0 0,0 0 0 0,56-2 128 0,-56 2-128 15,53 3 128-15,-53-3-128 0,62 7 128 0,-62-7 0 16,56 11 0-16,-56-11 0 0,0 0 0 0,67 26 0 16,-67-26 0-16,0 0 0 0,0 0 0 0,41 52 0 15,-41-52 0-15,0 0 0 0,-3 41 0 0,-3-28 128 16,-4 1-128-16,-1-1 0 0,-2-4 304 0,-4 3-16 15,-4-1 0-15,-3 0 0 0,-4-1 272 0,1 0 48 16,2-1 16-16,2-2 0 0,2-2-32 0,3 1 0 0,2-3 0 0,3 0 0 16,1-1-400-16,2 0-192 0,1-2 160 0,2 1-160 0,0-1 0 0,1 0-256 31,1 0 16-31,2 2 16 0,0-1-912 0,-1 3-176 0</inkml:trace>
  <inkml:trace contextRef="#ctx0" brushRef="#br0" timeOffset="46738.82">27390 10852 3679 0,'-1'0'320'0,"1"0"-320"0,0 0 0 0,0 0 0 0,0 0 1856 0,-2 0 320 0,2 0 48 0,0 1 16 15,0 1 2320-15,0 0 480 0,0 1 80 0,-1 3 32 16,1-2-1760-16,0 3-368 0,-2 2-64 0,2-1-16 16,-1 1-1680-16,1-1-352 0,-1 2-64 0,1 1-16 15,-2 1-128-15,1-1-48 16,-1 3 0-16,1 2 0 0,1-1-112 0,-1 1-32 15,-1 2 0-15,2-1 0 0,0 1-128 0,0 1-16 16,0 0-16-16,0 0 0 0,0-2-96 16,2 1-32-16,-2-18 0 0,2 43 0 0,-2-26-96 0,-1-5 0 15,1 2-128-15,-1-1 192 0,1-2-192 0,0 1 0 16,0-2 0-16,1-1 0 0,-1 0 0 0,1-2-192 0,1 0 48 16,-1-1-14768-16,2-2-2944 15</inkml:trace>
  <inkml:trace contextRef="#ctx0" brushRef="#br0" timeOffset="47308.21">28080 9794 11055 0,'-8'8'480'0,"4"-4"112"0,0 2-464 0,0 1-128 0,1-1 0 0,0-2 0 0,0 0 1856 0,-4 7 368 0,-3 6 64 0,-2 7 16 15,-1 3 1488-15,2 0 304 0,1-1 64 0,1-1 16 16,4 0-1872-16,0-2-384 0,5-23-80 0,-1 41-16 16,1-41-1088-16,0 0-224 0,7 58-32 0,-7-58-16 15,0 0-96-15,14 55-32 16,-14-55 0-16,0 0 0 0,18 55-96 0,-18-55-32 15,0 0 0-15,26 54 0 0,-26-54-64 0,0 0-16 16,0 0 0-16,54 62 0 0,-54-62 16 0,0 0 0 16,57 47 0-16,-57-47 0 0,0 0 112 0,63 38 32 0,-63-38 0 0,0 0 0 15,63 29 48-15,-63-29 16 0,0 0 0 0,0 0 0 16,68 26-32-16,-68-26 0 0,0 0 0 0,49 8 0 16,-49-8-80-16,0 0-32 0,51 3 0 0,-51-3 0 15,31-1-208-15,-15-2 176 0,-2 0-176 0,-1 0 160 16,-2 0-160-16,-2-1 0 0,0-1 0 0,0-1 0 15,-2-1-368-15,0 0-96 0,-3-2-32 0,1 1-14032 16,-1-2-2816-16</inkml:trace>
  <inkml:trace contextRef="#ctx0" brushRef="#br0" timeOffset="47492.91">28089 10192 13823 0,'-1'-3'1216'0,"2"2"-960"0,2 1-256 0,0 0 0 15,-2-2 2432-15,1 2 448 0,1-1 96 0,2 0 16 16,5-1 976-16,-10 2 208 0,38-4 48 0,-38 4 0 16,48-7-2592-16,-48 7-512 0,46-7-96 0,-27 3-32 15,0-1-400-15,-2 1-80 0,0 0 0 0,0 1-16 16,-2-1-176-16,1 1-48 16,-1-1 0-16,1 1 0 0,-1 0-272 0,-1 2 0 15,-1-2 0-15,0 0 0 0,0-1-160 0,-4 1-144 0,-1 0-16 0,-1-1-19888 16</inkml:trace>
  <inkml:trace contextRef="#ctx0" brushRef="#br0" timeOffset="47753.77">28188 9826 8287 0,'12'-8'736'0,"-8"3"-592"0,-1 3-144 0,-1-1 0 31,1 1 5456-31,0 1 1072 0,0 0 192 0,1-2 64 15,5-2-3312-15,3 0-656 0,4 1-128 0,1-2-16 16,3 2-1392-16,1-2-256 0,1 2-64 0,4 1-16 16,2 0-432-16,0 0-96 0,5 0-16 0,-2 2 0 15,-31 1-192-15,49 0-32 0,-49 0-16 0,50 0 0 16,-50 0-160-16,42 1 0 0,-42-1 0 0,0 0 0 16,47 5 0-16,-37-4 0 0,-2 1 0 0,-1-1 0 15,-1 0-432-15,-2 2-64 0,-1-1-16 0,-2 2-20144 16</inkml:trace>
  <inkml:trace contextRef="#ctx0" brushRef="#br0" timeOffset="48055.47">28767 10095 34095 0,'9'0'1504'0,"-5"0"320"0,2 0-1456 16,-2 1-368-16,-1-1 0 0,-2 1 0 0,2 1 1600 0,3 1 256 15,-6-3 64-15,0 0 0 0,0 0-720 0,55 48-144 16,-55-48-32-16,0 0 0 0,49 60-304 0,-49-60-64 16,0 0-16-16,54 68 0 15,-54-68-176-15,0 0-32 0,58 62-16 0,-58-62 0 16,0 0-80-16,56 55-16 16,-56-55 0-16,0 0 0 0,0 0-64 0,61 56-32 0,-61-56 0 0,0 0 0 15,0 0-96-15,0 0-128 0,58 48 176 0,-58-48-176 0,0 0 0 0,0 0 0 16,0 0 0-16,0 0 0 15,0 0 0-15,0 0-192 0,0 0 16 0,0 0 16 16,0 0-1024-16,0 0-208 0,0 0-32 0,0 0-19440 16</inkml:trace>
  <inkml:trace contextRef="#ctx0" brushRef="#br0" timeOffset="48292.66">29142 9919 28559 0,'-7'-15'1264'0,"4"8"272"16,2 0-1232-16,-1 1-304 0,1 3 0 0,-2 0 0 0,1 2 2304 0,0 0 384 16,-3-1 96-16,-2 2 16 0,0 6-1040 0,-3 4-208 15,-2 5-32-15,-4 6-16 0,2 5-624 0,-4 5-128 16,-1 6-32-16,-2 4 0 0,-2 1-96 0,-1 3-32 16,0 2 0-16,0-2 0 0,2-3-208 0,1-5-32 15,4-9-16-15,1-1 0 0,-1-1-192 0,2-2-144 16,-1 0 192-16,3-3-192 0,2-1 0 0,1-5 0 15,3-1 0-15,3-2 0 16,1-2-416-16,2-3-192 0,2 1-32 0,2-2-21088 0</inkml:trace>
  <inkml:trace contextRef="#ctx0" brushRef="#br0" timeOffset="48760.38">29253 10041 24879 0,'-2'7'1088'0,"2"-3"256"0,0-4-1088 0,0 0-256 0,0 0 0 0,0 0 0 0,0 0 832 0,0 0 96 15,15 64 32-15,-15-64 0 0,20 68 896 0,-20-68 176 16,24 87 32-16,-24-87 16 0,28 96-576 0,-14-44-112 16,0 1-32-16,-14-53 0 0,22 99-848 0,-22-99-192 15,17 87-16-15,-17-87-16 0,14 72-96 0,-14-72 0 16,10 55-16-16,-10-55 0 0,0 0 80 0,7 67 0 0,-7-67 16 0,0 0 0 16,-6 48-272-16,6-48 0 0,0 0 128 0,-4 35-128 15,1-26 0-15,-1-4 0 0,-2 1-208 0,2-2-12640 16,0-2-2512-16</inkml:trace>
  <inkml:trace contextRef="#ctx0" brushRef="#br0" timeOffset="49524.44">29224 9835 15663 0,'5'-5'1392'0,"0"1"-1120"0,0 1-272 0,-2 2 0 0,-1 1 1808 0,2-4 304 0,6-2 64 0,4-5 16 16,8-5 496-16,5-4 80 0,4 2 32 0,-1 0 0 15,-2 2-1152-15,-1 2-240 0,0 3-32 0,0 2-16 16,0 2-528-16,-2 3-96 0,2 2-32 0,-27 2 0 0,52 8-352 0,-52-8-80 15,0 0-16-15,0 0 0 16,0 0-80-16,57 21-32 16,-57-21 0-16,0 0 0 0,0 0 32 0,0 0 0 15,29 69 0-15,-29-51 0 0,-1 5 64 0,-6 0 16 16,-4 1 0-16,-4 0 0 0,0-3 0 0,-2-1 16 0,0-4 0 0,-1 1 0 16,-1-1-16-16,2-2 0 0,-1-1 0 0,2-2 0 15,1 2-96-15,1-2-32 0,0-5 0 0,1 1 0 16,3-1-128-16,0-1-144 0,0-1 144 0,0 1-208 15,-2-1-624-15,-1 2-128 0</inkml:trace>
  <inkml:trace contextRef="#ctx0" brushRef="#br0" timeOffset="50125.89">30244 9801 13823 0,'2'-2'1216'0,"1"1"-960"0,0-1-256 0,-1 2 0 0,-2 2 1088 0,1-1 160 0,2 1 32 0,0-1 16 0,1 5 1888 0,0 1 368 16,-4-7 80-16,0 0 16 0,16 52-1152 0,-16-52-208 15,10 51-48-15,-10-51-16 0,12 65-1280 0,-12-65-256 16,17 75-48-16,-17-75-16 0,20 80-240 0,-20-80-64 15,18 78 0-15,-18-78 0 0,19 64-64 0,-19-64 0 16,15 53-16-16,-15-53 0 0,0 0 64 0,19 68 16 16,-19-68 0-16,0 0 0 0,0 0-128 0,12 61 0 15,-10-50-16-15,-1 0 0 0,-1-2-176 0,2-2 0 0,-1-1 0 16,-1-4 0-16,0 1 0 0,-1-1 0 0,1-2-192 0,-3-2 192 31,1 1-944-31,-2-3-64 0</inkml:trace>
  <inkml:trace contextRef="#ctx0" brushRef="#br0" timeOffset="50325.84">30056 10223 24879 0,'-2'-4'1088'0,"4"1"256"0,1 2-1088 0,1-1-256 0,-1 2 0 0,1-1 0 16,2 1 1840-16,2-2 304 0,9 1 64 0,6-2 16 15,-23 3 176-15,65-5 32 0,-65 5 16 0,72-8 0 16,-31 6-1392-16,-2-3-288 0,1 0-48 0,-4 0-16 15,-3 1-256-15,-3 0-48 16,-5 0-16-16,-25 4 0 0,45-6-224 0,-45 6-160 0,0 0 192 0,45-3-192 0,-35 5 0 0,0-2 0 16,-1 1 0-16,-2 1 0 15,0 0-544-15,0 0-112 0</inkml:trace>
  <inkml:trace contextRef="#ctx0" brushRef="#br0" timeOffset="50611.57">30841 10065 32703 0,'7'-6'720'0,"-2"5"160"0,0 1 16 0,1 1 16 0,-1 1-720 0,0 0-192 16,-1 1 0-16,-4-3 0 0,0 0 1536 0,0 0 288 15,47 51 48-15,-47-51 16 0,0 0-576 0,46 79-112 0,-46-79-32 0,23 67 0 16,-23-67-528-16,17 73-96 0,-17-73-32 0,11 81 0 15,-11-81-192-15,9 89-64 0,-5-41 0 0,-1-2 0 16,-2 1-256-16,0 0 0 0,-1-47 128 0,5 83-128 16,-5-83 0-16,2 69 0 0,-2-69 0 0,6 55 0 15,-6-55 0-15,0 0 0 0,7 60 0 0,-7-60-144 16,0 0-240-16,0 0-64 0,0 0 0 0,0 0 0 31,0 0-272-31,0 0-64 0,0 0-16 0,0 0-18288 0</inkml:trace>
  <inkml:trace contextRef="#ctx0" brushRef="#br0" timeOffset="51127.25">30923 9873 20271 0,'13'-20'896'0,"-5"9"192"0,1-2-880 0,-1 3-208 0,-2 3 0 0,-2 3 0 16,2 0 2208-16,2-6 400 0,6-4 80 0,9-9 0 16,4-3 64-16,1 1 0 0,-1 1 0 0,0 4 0 15,-3 3-1728-15,0 3-352 0,-3 3-64 0,2 1-16 16,-2 4-224-16,-1 2-48 0,-1 4-16 0,-19 0 0 16,0 0-112-16,50 10 0 0,-50-10-16 0,0 0 0 15,0 0-176-15,0 0 128 0,28 65-128 0,-32-48 128 16,-5 3-128-16,-5-2 0 0,0 0 144 0,-3 2-144 15,-1 0 0-15,-1-2 0 16,2-2 0-16,2-2 128 0,1 0-128 0,0-3 0 16,0 1 0-16,1-2 0 0,3-2 0 0,1-2 0 15,1-1 0-15,1 0 0 0,1-3 832 0,2 1 160 0,-2-1 32 0,4-1 0 16,3-1-848-16,0 2-176 0,4-2 0 0,-1 0 0 31,3 0-1008-31,1 0-144 0,2 0-48 0,3 0 0 0,1 0 848 0,2 1 160 0,2 0 48 0,2 1 0 16,-20-2 144-16,0 0 0 0,72 18 0 0,-72-18-128 15,0 0 128-15,56 28 0 0,-47-22 0 0,-2 0 0 16,-7-6 0-16,0 0 0 0,0 0 0 0,13 55 0 16,-20-35 0-16,-6-1 144 0,-3 0-144 0,-2-4 0 15,-2-1 320-15,-1-2-64 0,1-1 0 0,-1-4 0 0,1 0 128 0,2-1 0 0,2-2 16 0,1 0 0 32,2-1-128-32,0 0-16 0,1-2-16 0,2-1 0 0,4 2-432 0,-1-2-96 0,0 1-16 0,1 1-13248 15,1 0-2640-15</inkml:trace>
  <inkml:trace contextRef="#ctx0" brushRef="#br0" timeOffset="51575.84">31347 10610 9215 0,'17'-5'400'16,"-7"0"96"-16,-2 2-496 0,1 1 0 0,-4 0 0 0,-2 2 0 0,3 0 2608 0,2-1 416 0,5 1 96 0,4 0 16 0,-17 0-64 0,0 0 0 0,52 13 0 0,-52-13 0 0,0 0-1664 0,0 0-320 15,0 0-80-15,40 57-16 0,-42-41-96 0,-2 0-32 16,-1 1 0-16,-5-1 0 15,0 3-96-15,-2-2 0 0,-2 1-16 0,0 1 0 16,-3 2-224-16,0-2-32 0,-1 1-16 0,1-3 0 16,4 2-48-16,3-7-16 0,3 0 0 0,0-3 0 15,2 1-224-15,0 0-64 0,3 0 0 0,0 0 0 16,4-1 64-16,0-2 0 0,3 1 0 0,0-1 0 16,4-1-16-16,1-1 0 0,-10-5 0 0,0 0 0 0,0 0 16 0,0 0 16 15,56 23 0-15,-56-23 0 0,0 0 48 0,50 10 0 16,-50-10 0-16,0 0 0 0,50 7 48 0,-50-7 16 15,0 0 0-15,51 4 0 0,-35-2-128 0,-1-2-32 16,-15 0 0-16,0 0 0 0,0 0-160 0,48 2 0 0,-48-2 0 0,0 0 0 31,0 0-208-31,0 0-80 0,0 0-16 0,0 0-21328 0</inkml:trace>
  <inkml:trace contextRef="#ctx0" brushRef="#br0" timeOffset="52718.55">32195 9606 7359 0,'-3'-3'656'0,"1"0"-528"0,1 2-128 0,1-1 0 0,-2 2 1376 0,0-1 240 0,-4-2 48 0,-5-1 16 16,-5 0 1136-16,-4 1 240 0,-5 0 32 0,-6 3 16 15,0 3-512-15,-6 2-96 0,-2 2-32 0,0 3 0 16,3 3-704-16,2 1-144 15,4 3-16-15,6 1-16 0,3 2-704 0,4 1-144 0,4 1-32 0,5-1 0 16,2 0-432-16,6-21-80 0,-1 40-32 0,1-40 0 0,0 0-160 0,0 0 128 16,24 62-128-16,-24-62 128 15,0 0-128-15,0 0 128 0,67 53-128 0,-67-53 128 0,54 26-128 0,-54-26 0 16,0 0 0-16,78 37 0 0,-78-37 0 0,56 29 0 16,-56-29 0-16,0 0 0 0,70 58 0 0,-70-58 0 0,0 0 0 0,29 58 0 15,-29-58 0-15,0 0 0 0,-5 54 0 0,-5-36 0 31,-2-1 0-31,0-3 0 0,-4 0 0 0,-1-1 0 0,-3-2 0 0,-1-2 0 0,0-1 0 0,-2-2 0 16,4 1 0-16,0-4 0 0,2 0 192 0,2-2-64 16,1 1-128-16,1-4 192 0,2 1-192 0,-1-1 192 15,4 1-192-15,-1-2-144 16,4-1 144-16,-1 0-12880 16,0 1-2464-16</inkml:trace>
  <inkml:trace contextRef="#ctx0" brushRef="#br0" timeOffset="53022.67">32377 9665 22111 0,'-2'-7'1968'0,"5"0"-1584"0,1 3-384 0,-1 2 0 15,-3 1 1360-15,2-2 192 16,0-4 48-16,4-3 0 0,0-1 1280 0,-1-1 272 15,2 5 48-15,-2 5 16 0,-4 3-1792 0,-2 6-352 16,-2 4-80-16,3-11-16 0,-11 39-336 0,2-14-80 0,-1 3-16 0,0 5 0 16,-1 1-16-16,0 2 0 0,-2 7 0 0,0-1 0 15,2 2-160-15,0 0-48 0,-1 5 0 16,3-6 0-16,0-4-320 0,1-4 144 0,1-4-144 0,-1-5 0 16,8-26 0-16,-8 39 0 0,5-24 0 0,0-3 0 15,0-2 0-15,2-3 0 0,1-7 0 0,0 0 0 16,-1 12-208-16,1-12-112 0,0 0 0 0,1-2-16 15,2-1-752-15,-2-1-128 16</inkml:trace>
  <inkml:trace contextRef="#ctx0" brushRef="#br0" timeOffset="53273.68">32326 9692 31327 0,'0'-9'1392'0,"0"7"272"0,1 0-1328 0,1 1-336 15,-1-1 0-15,1 2 0 0,-1 2 1536 0,3-1 224 0,3 2 48 0,-7-3 16 16,0 0-304-16,0 0-64 0,55 41-16 0,-55-41 0 16,0 0-736-16,57 48-128 0,-57-48-48 0,0 0 0 15,56 54-96 1,-56-54-32-16,0 0 0 0,0 0 0 0,61 65-144 0,-61-65-16 16,0 0-16-16,0 0 0 0,50 66-224 0,-50-66 144 15,0 0-144-15,0 0 128 0,41 68-128 0,-41-68 0 0,0 0 0 0,0 0 0 16,0 0 0-16,40 62 0 0,-40-62-128 0,0 0 128 31,0 0-784-31,0 0-96 0,0 0-16 0,0 0-12544 0,0 0-2528 0</inkml:trace>
  <inkml:trace contextRef="#ctx0" brushRef="#br0" timeOffset="53456.77">32339 9933 20271 0,'1'-2'896'0,"-2"0"192"0,-1 1-880 0,2-1-208 0,2 2 0 0,-1 0 0 16,-1-1 2192-16,1 1 400 0,-1 0 80 0,5 0 16 16,2 0 112-16,3 0 16 0,1 1 16 0,2 1 0 15,1-1-1872-15,1 1-368 0,4-1-80 0,-2-1 0 16,1 0-384-16,-4 1-128 0,-3 1 0 0,2-2 0 16,3 1-128-16</inkml:trace>
  <inkml:trace contextRef="#ctx0" brushRef="#br0" timeOffset="53794.47">32860 9637 24879 0,'0'-4'2208'0,"0"-1"-1760"0,1 3-448 0,-1-1 0 0,5 1 1776 0,-5 2 272 16,-2 0 48-16,4 2 16 0,-1-1 320 15,0 2 64-15,-1 3 0 0,2 2 16 0,1 5-1472 0,-5 1-288 16,-2 3-64-1,-3 1-16-15,1 3-256 0,1 2-48 0,-1 0-16 0,2 1 0 0,1 1-96 0,1 0 0 16,2 1-16-16,0-3 0 16,0-23-112-16,0 0-128 15,9 66 176-15,-9-66-176 0,0 0 304 0,0 0-48 0,23 69-16 0,-23-69 0 16,0 0 80-16,0 0 32 0,0 0 0 0,29 54 0 16,-22-47-80-16,0-1-16 0,0-1 0 0,0-1 0 0,1 1-48 0,-1-2-16 15,0-1 0-15,0 1 0 16,1-1-192-16,1-1 128 0,-9-1-128 0,0 0 0 0,0 0 0 0,0 0 0 15,45 7 0-15,-45-7 0 0,0 0 0 0,0 0-256 16,0 0 16-16,32-3 16 16,-27 0-928-16,-1 2-192 0</inkml:trace>
  <inkml:trace contextRef="#ctx0" brushRef="#br0" timeOffset="54076.06">33138 9741 32255 0,'0'0'2864'0,"0"0"-2288"16,0 0-576-16,0 2 0 0,0-1 1456 0,0 2 176 15,-1 0 32-15,-1 4 16 0,0 3-272 0,-6 4-64 16,3 3-16-16,-4 1 0 0,1 3-464 0,-3 5-96 16,-1 2 0-16,1 2-16 0,2 1-336 0,1-1-64 15,0 2-16-15,0-1 0 0,8-31-128 0,-7 57-16 16,7-57-16-16,0 46 0 0,0-46-176 0,0 0 192 15,16 57-192-15,-16-57 192 0,0 0-64 0,0 0-128 32,0 0 192-32,51 48-64 0,-51-48-128 0,0 0 0 0,0 0 0 0,49 14 128 0,-42-13-128 0,0 1 0 0,0-4 0 0,2 1 0 15,2 1-656-15,-2-3-16 0,1 2 0 0,-3-4 0 16,-6 1-624-16,5-1-128 0</inkml:trace>
  <inkml:trace contextRef="#ctx0" brushRef="#br0" timeOffset="54305.84">33070 9935 8287 0,'-8'-4'736'0,"5"2"-592"0,3 1-144 0,0-1 0 16,0 1 3776-16,1 0 704 0,1 1 160 0,2-2 32 0,3 1-464 0,4-1-96 15,2 1-16-15,1-2 0 0,3 2-2512 0,-1 1-512 16,1-2-112-16,0 1 0 0,1-1-656 0,-1 1-128 15,0 1-32-15,-1-1 0 0,-4 1-144 0,1-2 0 16,0 4 0-16,-3-2-13008 16,-1 0-2528-16</inkml:trace>
  <inkml:trace contextRef="#ctx0" brushRef="#br0" timeOffset="54472.2">33190 9744 30399 0,'6'-7'1344'0,"-2"4"288"0,3 0-1312 0,-2 1-320 16,-1-1 0-16,-1 1 0 0,0 1 960 0,4-2 112 0,2-1 16 15,4 0 16-15,-13 4 224 0,33-12 32 0,-33 12 16 0,38-8 0 32,-23 4-1840-32,-15 4-368 0,0 0-80 0,43-2-16 0</inkml:trace>
  <inkml:trace contextRef="#ctx0" brushRef="#br0" timeOffset="54804.97">33691 9594 11967 0,'5'-4'1072'0,"-2"1"-864"0,0 1-208 16,-2 0 0-16,-1 1 1168 0,-1 1 192 0,-1-2 48 0,0 1 0 16,-3 1 1968-16,-2 0 400 0,-4 3 64 0,-6 1 32 15,-1 0-1232-15,-2 5-240 0,0 1-48 0,-2 1-16 16,-4 3-1120-16,6 0-240 15,5 3-32-15,-1 0-16 0,1 1-448 0,15-18-96 0,-14 36 0 0,14-36-16 16,0 0-240-16,0 0-128 0,5 63 160 0,-5-63-160 16,0 0 160-16,0 0-160 15,44 62 160-15,-44-62-160 0,0 0 176 0,49 50-176 16,-49-50 192-16,0 0-192 0,53 51 240 0,-53-51-64 16,0 0-16-16,42 60 0 0,-42-60 0 0,0 0 0 0,24 56 0 0,-24-56 0 15,0 0 160-15,0 0 48 0,0 0 0 0,-8 52 0 16,8-52 208-16,-27 22 64 0,27-22 0 0,-30 19 0 15,30-19-240-15,-20 14-32 0,5-7-16 0,-2-1 0 16,0 1-352-16,1-2-320 0,-2 2 64 0,-2 3-22192 16</inkml:trace>
  <inkml:trace contextRef="#ctx0" brushRef="#br1" timeOffset="65340.74">26503 9440 23951 0,'-1'-1'2128'0,"-1"1"-1696"0,2 0-432 0,-1 0 0 0,1 0 656 0,-2 0 48 0,0 0 16 0,-3 0 0 31,1 3 1648-31,-2 3 336 0,1 3 64 0,2 3 16 0,0 5-1296 0,0 2-256 0,3-19-48 0,2 48-16 15,-2-48-624-15,5 61-128 0,-5-61-32 0,6 76 0 16,-2-32-16-16,-1 0-16 0,1 3 0 0,1 1 0 16,-3 3 32-16,0-1 16 0,-1 3 0 0,1-2 0 15,-4 2-80-15,2 0-32 0,-1 0 0 0,1-2 0 16,0-1-144-16,1-4-16 0,1 1-128 0,-1-2 192 16,0 0-192-16,1 0 128 0,-2-1-128 0,-2 0 0 0,1-3 128 0,0-1-128 15,-2-2 0-15,-1-3 0 0,-2 2 144 0,2-3-144 16,-2-3 128-16,0-2-128 15,1 1 192-15,-2-3-64 0,2 0 0 0,0-2 0 16,0-1-128-16,0 0 192 0,2-1-192 16,-1-1 192-16,2 2-192 0,0-2 128 0,0-1-128 0,-1-1 128 15,2-5-128-15,-1 1 160 0,2-2-160 0,0 0 160 16,0-1-32-16,0-2-128 0,0 0 192 0,0 1-64 16,2-3-128-16,-2 1 192 0,1-1-192 0,1 1 192 15,-1-2-192-15,-1 2 128 0,2-1-128 0,-2-1 128 0,1 0-128 16,0 1 128-16,2-1-128 0,-1 1 128 0,-1-1-128 15,2-1 0-15,-2 2 0 0,2-3 128 0,0-1-128 0,0 1 0 16,0-2 0-16,-1 0 0 0,3 1 0 0,-3-3 0 16,4 1 0-16,-2 1 0 0,2-1 0 0,0 0 0 0,-1 0 0 0,1-2 0 31,0 2 0-31,1-1 0 0,0-1 0 0,0 0 0 16,3 1 0-16,-2-2 0 0,2 1 0 0,0-1 0 0,1-1 0 0,1 1 0 0,2-3 0 0,0 0 0 15,3-1 0-15,1 0-144 0,5-3 144 0,2 0 0 0,2 0-128 31,-2-1 128-31,1 3 0 0,-1-2 0 0,-25 7 0 0,53-10-128 16,-24 4 128-16,-29 6 0 0,62-7 0 0,-62 7 0 16,60-3 0-16,-60 3 0 15,53 3-896-15,-53-3-112 0,0 0-16 0,72 9-16 0,-72-9 848 0,0 0 192 16,67 8 0-16,-67-8 0 0,0 0 816 0,75 4 160 16,-75-4 48-16,59 2 0 0,-59-2-832 0,56 0-192 0,-56 0 0 0,61 1 0 15,-61-1 0-15,64 3 0 16,-64-3 0-16,59 6 0 0,-59-6 0 0,0 0 0 0,74 14 0 0,-74-14 0 0,0 0 0 15,59 12 0-15,-59-12 0 0,0 0-160 0,0 0 160 0,58 10-128 16,-58-10 128-16,0 0-128 0,0 0 128 0,52 3 0 16,-52-3 0-16,0 0 0 0,0 0 0 0,0 0 0 15,47-4 0-15,-40 1 128 0,-2 2 80 0,0-4 32 16,-1 3 0-16,0-3 0 0,-1 1 112 0,0 0 32 16,2-2 0-16,0 1 0 15,-2-1-80-15,-1-1-16 0,1 0 0 0,-1 1 0 16,0-1-128-16,0 0-32 0,-1-1 0 0,1-2 0 15,-2-2-128-15,1 1 0 0,-1 0 144 0,0-3-144 16,0 1 0-16,-1-3 128 0,-1-1-128 0,1-2 0 0,-1-1 144 16,1-1-144-16,-2-2 192 0,2-2-192 0,-2-5 256 0,0-1-48 15,0-3-16-15,0-1 0 16,1-1 0-16,-3-2 0 0,1 0 0 0,-2-1 0 0,1-2-16 0,-1-2-16 16,-2 2 0-16,2-1 0 0,2-2-32 0,-2-4-128 15,2 0 192-15,1-3-64 0,0 2-128 0,2 1 0 16,1 1 144-16,-2 3-144 0,1 2 0 0,1 1 0 15,0 1 0-15,-1 1 0 0,1 1 0 0,0-1 128 16,-2 0-128-16,2-1 0 0,-1 1 128 0,1-1-128 0,1 2 160 0,-2 1-160 16,1 1 176-16,0 0-176 15,-2 2 192-15,2 1-192 0,-1-1 176 0,1 3-176 0,0-1 160 0,-1 3-160 0,1 2 128 0,-2 0-128 16,1 4 0-16,-2 1 144 0,0-1-16 0,-1 3-128 16,0 1 192-16,-1-1-64 0,0 2 288 0,0-1 48 15,1 2 16-15,0 2 0 0,0-2-352 0,0 1-128 16,-1 2 0-16,1 1 0 0,1 1 0 0,-1 2 0 15,1-2 0-15,0 3 0 0,-1 3 0 0,0-1 0 16,0 3 0-16,-2-1 0 0,0 1 0 0,-2 1 0 16,1 2 0-16,-3-1 0 0,0 2 0 0,-3 0 0 31,-1 0 0-31,0 0 0 0,-1 2 0 0,-4-2 0 0,1 1 0 0,-8 1 0 0,-3-1 0 16,-9 2 0-16,-8 1 0 0,-6 2 0 15,-6 0 0-15,2 1 0 0,1 1 0 0,2 1 0 16,5-2 0-16,-3-2 0 0,5 1 0 0,-2 0 0 0,-3-1 0 0,-6 2 0 15,-2 2 0-15,-2 1 0 0,5 0 0 0,2-1 0 16,5 1 0-16,4-1 0 0,4-2 0 0,4 0 0 16,6 0 0-16,1 1 0 15,5 0-416-15,1 0-80 0,2 2-16 0,3 0 0 16,2 0-1040-16,3 1-224 0,1 3-32 0,2 0-21760 0</inkml:trace>
  <inkml:trace contextRef="#ctx0" brushRef="#br1" timeOffset="85760.13">26335 11958 20271 0,'-3'1'1792'0,"2"-1"-1424"0,-1 0-368 0,2 2 0 0,0-1 1280 0,0 1 192 0,-1-1 48 0,1 2 0 16,-2 0-112-16,1 1 0 0,-3 2-16 0,-2 5 0 16,-2 2 416-16,-6 6 96 0,-3 8 16 0,-7 7 0 15,-2 4-960-15,-2 2-176 0,1 2-32 0,2 1-16 31,-2 0-368-31,0 1-80 0,-1-1-16 0,-1-1 0 16,1 0-128-16,1-1-16 0,0-3-128 0,1-2 192 16,2-4-192-16,1-2 144 0,2-5-144 0,1-1 128 0,3-2 0 0,0-4-128 15,2 0 192-15,0-2-64 16,3-2-128-16,-1-1 160 0,2-3-160 0,2-1 160 0,-1 0-160 0,3-2 160 0,-1-1-160 0,1-1 160 16,1-2-160-16,2-1 0 0,0-1 0 0,-1-1 0 15,4 0-272-15,0-1-96 16,-1-1-16-16,2 1-12096 15,0-2-2416-15</inkml:trace>
  <inkml:trace contextRef="#ctx0" brushRef="#br1" timeOffset="86179.86">25737 12512 12895 0,'-7'-3'576'0,"4"2"112"0,-1 1-560 0,1 0-128 0,1 1 0 0,0 0 0 15,-2 2 1536-15,-2 1 288 0,-4 5 48 0,-5 5 16 16,-5 4 640-16,-1 2 128 0,0 3 32 0,1 1 0 16,-1 0-992-16,1 3-192 0,2-2-32 0,-1 2-16 15,1-2-640-15,1 1-128 0,0-1-32 0,3 1 0 0,3-5-144 0,1-1-16 16,0-1-16-16,0-2 0 15,3 0-32-15,0-4-16 0,1 0 0 0,3-3 0 0,0 0 16 0,2-2 0 0,1 0 0 0,3 0 0 32,0-1-96-32,-3-7-16 0,0 0 0 0,0 0 0 15,0 0-16-15,0 0-16 0,69 24 0 0,-45-26 0 0,3-1 144 0,4-1 48 0,3-3 0 0,4-4 0 16,3-1 80-16,5-3 32 0,7-3 0 0,-2-2 0 16,-3 3-48-16,0-2-16 0,1 0 0 0,-4-1 0 15,-1 0-48-15,-4 2-16 0,-2-1 0 0,-4 1 0 16,-2 4-112-16,-6 0-32 0,-9 5 0 0,-3 1 0 15,0-1-192-15,-3 2-144 16,-1 2 192-16,-3 2-192 16,-3 1-272-16,-2 1-176 0,-1 2-16 0,-4 4-22784 15</inkml:trace>
  <inkml:trace contextRef="#ctx0" brushRef="#br1" timeOffset="92893.99">17725 12847 15663 0,'0'0'1392'0,"0"0"-1120"0,0 0-272 0,1 0 0 0,-1 0 1712 0,2 0 272 15,-1 1 64-15,3 0 16 0,2 4 592 0,2 0 112 16,-8-5 32-16,0 0 0 0,0 0-1152 0,67 51-240 16,-67-51-32-16,0 0-16 0,69 71-592 0,-69-71-128 15,44 59-32-15,-44-59 0 16,41 72-240-16,-41-72-48 0,35 81-16 0,-35-81 0 15,28 84-144-15,-28-84-32 0,19 87 0 0,-14-44 0 16,0-4-128-16,-3 2 0 0,-3 0 0 0,-3 1 128 0,-5-1-128 0,-2-2 0 16,-3 1 144-16,-4-3-144 0,-2-3 0 0,-3-2 144 15,-1-2-144-15,-3-2 0 0,-2-3 0 0,-2-2 0 16,-2-2 0-16,-1-2 0 0,-1-1 128 0,1-2-128 16,0-2 0-16,0-2 0 0,-3 0 0 0,1-2 0 15,2-2 128-15,0-4-128 0,4-1 192 0,5-4-32 16,4-1 0-16,4-3 0 0,4-4 208 0,4-1 32 15,4-4 16-15,2-1 0 0,2-4 80 0,2-2 16 0,3-2 0 0,3-2 0 16,3-3-160-16,4-3-32 0,5 0 0 0,0-2 0 0,7 2-128 0,-2 1-16 31,3 1-16-31,-2 6 0 0,-1 8-32 0,0 0-128 0,4 1 192 0,-2 3-64 0,1 1-128 0,-5 2 160 16,1 1-160-16,-5 2 160 0,-18 5-160 0,0 0 0 16,50-5 0-16,-38 5 0 0,-2 1 0 0,-3 1 0 15,0 0 0-15,-1 1 0 16,0 0-512-16,-2 1-96 0,-1 0-16 0,-2-1-20416 0</inkml:trace>
  <inkml:trace contextRef="#ctx0" brushRef="#br1" timeOffset="94280.05">19116 13139 20271 0,'5'-4'1792'0,"-4"-2"-1424"0,-1 2-368 0,0 1 0 0,0 0 1328 0,-1-1 192 0,-1-4 32 0,-1-7 16 16,-1 1 576-16,-4-1 112 0,-4 2 32 0,-3 6 0 16,-5 4-1008-16,-5 5-192 0,-5 3-32 0,-4 8-16 15,-1 4-512-15,-6 4-96 0,-3 6-32 0,-1 4 0 16,1 3 48-16,4 0 0 0,6 4 0 0,3-1 0 0,6 2-96 0,5 1-16 15,5 2 0-15,5-1 0 0,4 2-192 0,5-1-144 0,3 0 192 0,-2-42-192 16,17 82 128-16,-17-82-128 0,30 69 0 0,-30-69 0 16,0 0 0-16,50 75 160 0,-50-75-160 0,0 0 128 15,49 50 80-15,-49-50 16 0,0 0 0 0,58 38 0 16,-58-38 32-16,0 0 16 0,63 28 0 0,-63-28 0 16,0 0 16-16,61 19 0 0,-61-19 0 0,0 0 0 15,57 11-144-15,-57-11-16 0,0 0-128 0,59 5 192 16,-59-5-352-16,0 0-80 15,52 0-16-15,-36-1-13216 16,-2-2-2656-16</inkml:trace>
  <inkml:trace contextRef="#ctx0" brushRef="#br1" timeOffset="94736.61">19430 13369 18431 0,'-6'-8'1632'0,"3"5"-1312"0,2 0-320 0,0 2 0 16,1 1 3984-16,-2 1 736 0,1 2 144 0,-1 1 16 0,0 3-2512 0,-3 5-496 0,1 3-96 0,0 5-32 31,0 4-704-31,1 1-144 0,0 5-16 0,0 0-16 0,3-30-480 0,-1 66-80 0,-1-32-32 0,2-34 0 16,5 68-112-16,-5-68-32 0,7 66 0 0,-7-66 0 15,17 54-128-15,-17-54 0 16,0 0 0-16,38 58 0 0,-38-58 0 0,0 0-192 0,0 0 64 0,75 34 128 31,-75-34-240-31,43 1 80 0,-21-4 16 0,-3-1 0 0,1-3 144 0,-3-1 0 0,-1-2-144 0,1-2 144 16,-1 0 0-16,1-4 0 0,0 1 0 0,0-4 0 15,0-1 192-15,0-1 16 0,-1-1 0 0,-2-2 0 16,-1 0 176-16,-3-2 16 16,-2-1 16-16,-1-1 0 0,-4 1 64 0,0-1 16 15,-3 1 0-15,-3-3 0 0,-1-1-48 0,-3-1-16 16,-2-1 0-16,-4 2 0 0,1 2-112 0,-5 2-32 0,-2 1 0 0,0 1 0 15,-1 1-64-15,-3 4-16 0,3 2 0 0,-1 1 0 16,0 6-64-16,0 1-16 0,0 4 0 0,-2 5 0 16,2 2 0-16,0 3-128 0,1 3 192 0,2 5-64 15,1 2-128-15,1 1 0 0,1 2 0 0,0 3 0 16,3 7-416-16,-1-2-64 0,4 4-16 0,2-4 0 16,3-4-768-16,3 5-144 0,1-26-48 0,7 67-20304 15</inkml:trace>
  <inkml:trace contextRef="#ctx0" brushRef="#br1" timeOffset="95046.7">19994 13262 36863 0,'-2'-3'3264'0,"2"0"-2608"0,2 2-528 0,-2 1-128 0,0 0 768 0,0 0 128 0,1-2 32 0,0 1 0 0,1 1-16 0,1 6 0 0,-1 4 0 0,0 5 0 31,-2-15-336-31,0 0-64 0,7 72 0 0,-7-72-16 0,4 71-256 0,-4-32-48 0,0 8-16 0,-1 2 0 16,-1-2-176-16,-1-3 160 0,2-3-160 0,0-4 160 16,-1-5-160-16,2-32 0 0,0 54 0 0,0-33 0 15,2-3 0-15,-1-4-176 0,2-1 176 0,-2-3-192 16,2-1-48-16,0-5-16 0,0 0 0 0,1-3 0 15,-1 1-176-15,1-2-32 0,2-3-16 0,-1-1 0 16,0-3-800-16,0-2-144 0,-2-1-48 0,1-1-16224 16</inkml:trace>
  <inkml:trace contextRef="#ctx0" brushRef="#br1" timeOffset="95617.13">20010 13204 32255 0,'-1'-10'1424'0,"0"4"304"0,1 2-1392 0,0 1-336 0,0 3 0 0,0-1 0 0,1 1 1632 0,2 0 256 16,3 1 48-16,1 2 16 0,1 3-752 0,-8-6-160 15,0 0-16-15,0 0-16 0,58 71-352 0,-58-71-64 16,37 56-16-16,-37-56 0 0,35 59-160 0,-35-59-32 16,37 64-16-16,-37-64 0 0,35 61-176 0,-35-61-16 15,0 0-16-15,45 73 0 16,-45-73-160-16,0 0 128 0,41 55-128 0,-41-55 128 15,0 0-128-15,0 0 0 0,0 0 0 0,55 57 0 16,-55-57 0-16,0 0 0 0,0 0 0 0,0 0 0 16,0 0 0-16,0 0 0 0,0 0 0 0,54 4 0 15,-51-10 0-15,0-1 0 0,0-3 0 0,-2 1 0 0,0-3 0 0,-1-3 0 16,2-4 0-16,-2-3 0 0,-2-2 304 0,1-5-32 16,1-3 0-16,-1-3 0 0,1-6 112 0,-2-2 32 15,1 1 0-15,-1-2 0 0,4 2-80 0,-2-1-16 16,3 4 0-16,1 1 0 0,3 4-192 0,-3 4-128 15,0 3 160-15,1 2-160 0,2 1 0 0,0 1 0 0,0 3 0 0,0 2 0 16,0 4 0-16,0 0 0 16,0 2 0-16,-1 4 0 0,-1 2 0 0,1 3 144 0,0 5-144 0,-1 2 128 0,-5-4 0 0,0 0-128 15,0 0 192-15,28 61-64 0,-28-61-128 0,16 58 128 16,-16-58-128-16,16 76 128 0,-16-76-128 0,14 86 0 16,-10-36 0-16,2 1 128 0,-1-2-128 0,-2-1 0 15,-3-48 0-15,10 89 128 0,-10-89-128 0,8 82 0 16,-8-82 0-16,9 69 0 0,-9-69 0 0,7 57 0 15,-7-57 0-15,0 0 128 0,10 63 32 0,-10-63 0 16,0 0 0-16,0 0 0 0,18 67-16 0,-18-67 0 16,0 0 0-16,0 0 0 15,0 0-144-15,0 0 0 0,0 0 144 0,0 0-144 16,0 0 0-16,0 0 0 0,0 0 0 0,0 0 0 16,0 0-576-1,0 0-128-15,0 0-16 0,0 0-16 0,0 0-768 0,0 0-160 0</inkml:trace>
  <inkml:trace contextRef="#ctx0" brushRef="#br1" timeOffset="95901.48">20934 13173 35935 0,'6'1'1600'0,"-3"1"320"0,1 1-1536 0,0 1-384 0,-1 0 0 0,-1 0 0 0,-1 5 832 0,3 5 112 0,-4-14 16 0,12 61 0 0,-12-61 64 0,14 84 32 16,-10-34 0-16,0 2 0 0,-1 2-544 0,-3 0-128 15,0-2 0-15,0-4-16 0,0-7-176 0,0-6-48 16,0-2 0-16,1-8 0 0,1-2-144 0,-2-5 0 16,1-2 0-16,1-4 0 0,-2 0 0 0,1-5 0 0,0 0 0 0,1-3-176 31,-1-1-368-31,-1-2-80 0,2-2-16 0,-1-1-18624 0</inkml:trace>
  <inkml:trace contextRef="#ctx0" brushRef="#br1" timeOffset="96180.69">20924 12989 11967 0,'13'-17'1072'0,"-4"7"-864"0,2-1-208 0,0 1 0 16,-4 6 1536-16,0 0 272 0,6-3 48 0,10-3 16 15,13-6 1648-15,15-2 336 0,9 0 64 0,-5 6 16 16,-4 7-1264-16,-8 3-256 16,-43 2-48-16,75 10-16 15,-75-10-1440-15,57 25-272 0,-57-25-64 0,0 0-16 16,60 56-48-16,-60-56 0 0,0 0 0 0,33 69 0 0,-33-69-96 0,6 49-32 16,-9-23 0-16,-3 1 0 0,-4-3-32 0,-2 1-16 15,-5-1 0-15,-2-3 0 0,-3 2 0 0,-2-3 0 0,0-1 0 16,0-2 0-16,-2-1 64 0,1-3 16 0,-1-2 0 0,2-1 0 15,3-3-160-15,-2 0-16 0,1 0-16 0,2-1 0 16,3-1-480-16,2-1-80 0,0 2-32 0,1 0-14608 16,0-1-2944-16</inkml:trace>
  <inkml:trace contextRef="#ctx0" brushRef="#br1" timeOffset="96831.28">17170 14492 23039 0,'4'2'2048'0,"0"-4"-1648"0,-1 2-400 0,1 0 0 0,0 0 1984 0,4 0 304 0,7-1 64 0,10 0 16 16,14 1 96-16,10-2 32 0,9 1 0 0,8-3 0 15,6 1-1472-15,9-1-272 0,8-1-64 0,4 0-16 16,6-1-80-16,6-3-16 0,1-2 0 0,4 0 0 15,6 1-32-15,-1-1-16 0,0-1 0 0,2 1 0 16,5-2-160-16,-2 3-48 0,-3 3 0 0,2-1 0 16,-4 1-128-16,-4 0-48 0,-4 4 0 0,-4 2 0 15,-5-2-16-15,3 1-128 0,7 1 192 0,-7 2-64 16,-9 4 0-16,-9-1-128 0,-8 1 192 0,-3 0-64 0,-1-1 80 0,-6 0 16 0,-3 2 0 0,-5-1 0 31,-4 3 224-31,0-3 64 0,-4 5 0 0,-2-3 0 16,-47-7-160-16,79 14-32 0,-79-14 0 0,62 10 0 15,-62-10-320-15,49 2 144 0,-29-4-144 0,-3 1 0 16,-4-2 128-16,-3 0-128 0,-2 0 0 0,-4-2 0 16,1 0 0-16,-7 0 0 0,1-2 0 0,-3 0 0 15,-5 0-1104 1,-1-1-128-16,0 3-32 0,-5-1-21152 0</inkml:trace>
  <inkml:trace contextRef="#ctx0" brushRef="#br1" timeOffset="97707.01">18276 15029 26719 0,'0'0'2368'0,"0"2"-1888"0,1-1-480 0,2 2 0 0,1 0 1088 0,0 1 112 0,-4-4 16 0,0 0 16 0,0 0 624 0,51 75 128 0,-51-75 32 0,37 68 0 0,-37-68-864 0,28 77-160 16,-28-77-32-16,19 88-16 0,-19-88-496 0,10 93-80 16,-8-46-32-16,0-1 0 0,-2-46-160 15,0 85-48-15,-3-47 0 0,-1-2 0 0,0-2-128 0,-5-3 0 16,1-2 0-16,-5-3 0 0,0-2 0 0,-2-3 0 16,-1 0 128-16,-2-4-128 0,-1-3 0 0,2-4 0 15,5-1 0-15,2-4 0 0,1 0 0 0,-1-1 0 16,1-1 0-16,-3-2 128 15,1-1 144-15,-2-1 32 0,-2-2 0 0,-7-6 0 16,-4-3 176-16,-4-5 32 0,-1-5 16 0,3 0 0 16,5-1-112-16,3-1-32 0,6 2 0 0,3-2 0 15,4 1 64-15,4 0 0 0,3 2 0 0,6-1 0 0,1 0-272 0,7 3-48 16,0 2-128-16,6 0 192 0,7 0-192 0,4 0 144 16,8 4-144-16,2 2 128 0,3 1 32 0,1 4 0 15,3 5 0-15,-1-1 0 0,-3 5 48 0,-2 0 16 16,-42-3 0-16,72 9 0 0,-72-9-32 0,59 8-16 15,-59-8 0-15,50 11 0 0,-50-11-176 0,0 0 192 16,55 16-192-16,-55-16 192 0,0 0-192 0,0 0 0 16,0 0 0-16,0 0 128 0,0 0-256 0,0 0-64 15,0 0-16-15,0 0 0 0,54 35-1200 0,-56-35-256 16</inkml:trace>
  <inkml:trace contextRef="#ctx0" brushRef="#br1" timeOffset="98417.7">19166 15106 10127 0,'1'-2'896'0,"1"1"-704"0,-2 1-192 0,0 0 0 0,0 0 832 0,0 0 144 0,0 0 32 0,-2 0 0 16,1 0 1168-16,-1 3 224 0,-2-1 48 0,1 4 16 15,0 1-224-15,-1 2-32 0,1 2-16 0,1 2 0 0,-1 2-208 0,3-15-32 32,-3 40-16-32,0-16 0 0,0 5-640 0,-1 2-128 15,1 2-16-15,0 1-16 0,-1 1-528 0,1 2-96 16,0 1-32-16,1-3 0 0,0-4-240 0,1 1-48 15,-1-3-16-15,2-29 0 0,2 53-176 0,-2-53 128 0,0 0-128 0,15 59 128 16,-15-59 96-16,0 0 16 0,0 0 0 0,44 58 0 16,-44-58 128-16,0 0 16 0,0 0 16 0,71 34 0 15,-71-34 128-15,0 0 32 0,55 12 0 0,-55-12 0 16,0 0-48-16,63 3 0 0,-63-3 0 0,47-3 0 16,-22 1-64-16,1-1-32 0,-3-2 0 0,-1 0 0 0,-1 1-176 0,-2-2-48 15,0-1 0-15,-2 1 0 0,-4 1-192 0,0-1 0 16,-3 2 0-16,-3-2 0 15,-6 0-384-15,2-1-128 0,0 2-32 0,0-1 0 16,-2 0-928-16,2-1-176 0,-2 0-32 0,-1-1-19104 0</inkml:trace>
  <inkml:trace contextRef="#ctx0" brushRef="#br1" timeOffset="98631.71">19147 15551 14735 0,'-1'-7'1312'0,"2"2"-1056"0,4 1-256 0,-1 1 0 16,2 0 4928-16,-1 1 912 0,4-1 192 0,6-3 48 16,9-2-3632-16,9-2-720 15,5-3-128-15,1 2-48 0,-2-1-432 0,-2 4-96 0,-2-1 0 0,-2 2-16 16,-4 3-624-16,-3 0-128 0,-4 0-32 0,-3 1 0 16,-3 1-224-16,-2 1 0 0,0 0 0 0,-4 1 0 31,1 0-720-31,-2-2-192 0,-2 2-48 0,-2-1-18816 0</inkml:trace>
  <inkml:trace contextRef="#ctx0" brushRef="#br1" timeOffset="98830.99">19157 15152 37775 0,'5'-5'3360'0,"0"-1"-2688"0,2 2-544 0,0-1-128 15,0 1 752-15,3-1 112 0,6-7 32 0,15-8 0 16,11-5-64-16,8-3-16 0,-1 2 0 0,-1 5 0 0,-4 4-256 0,-3 4-48 16,-4 4-16-16,-6 3 0 0,-4 5-496 0,-27 1 0 15,0 0 0-15,56 8 0 16,-56-8-688-16,0 0-128 0,0 0-16 0,0 0-18608 16</inkml:trace>
  <inkml:trace contextRef="#ctx0" brushRef="#br1" timeOffset="99084.58">19842 15373 41471 0,'10'0'1840'0,"-4"0"368"0,1 1-1760 0,0 0-448 16,-1 1 0-16,-2-1 0 0,3 1 576 0,-7-2 48 16,0 0 0-16,55 22 0 0,-55-22 512 0,55 34 96 15,-55-34 32-15,52 45 0 0,-52-45-496 0,50 51-80 16,-50-51-32-16,47 57 0 15,-47-57-400-15,45 55-96 0,-45-55-16 0,0 0 0 16,58 61-144-16,-58-61 0 0,0 0 0 0,53 48 0 16,-53-48 0-16,0 0 0 0,0 0 0 0,61 43 0 15,-61-43 0-15,0 0-256 0,0 0 48 0,0 0 0 16,0 0-1184-16,0 0-224 0,0 0-48 0,0 0-19088 16</inkml:trace>
  <inkml:trace contextRef="#ctx0" brushRef="#br1" timeOffset="99313.81">20181 15178 39615 0,'-11'-14'1760'0,"11"8"352"0,4 0-1680 0,-6 3-432 0,-6 1 0 0,3 2 0 16,6 0 816-16,-1 2 80 16,-1 3 0-16,-8 6 16 0,-2 4 80 0,-3 9 16 15,-3 6 0-15,-3 5 0 0,0 5-240 0,2 2-32 0,-2 1-16 0,3 2 0 0,2 0-272 0,1-1-48 16,1 0-16-16,3-7 0 0,3-8-256 0,0 2-128 31,0 3 0-31,3-3 128 0,-1-2-128 0,3-7 0 16,2-22 0-16,0 35 0 15,1-22-704-15,0-4-128 0,2-2-32 0,-3-2-20768 0</inkml:trace>
  <inkml:trace contextRef="#ctx0" brushRef="#br1" timeOffset="99584.75">20450 15121 44223 0,'-3'-15'1968'0,"2"9"400"0,1 2-1904 0,0 1-464 0,1 1 0 16,-1 2 0-16,1 2 240 0,-1 1-48 0,2 2-16 0,1 7 0 16,-3-12 560-16,1 45 112 0,-1-45 32 0,4 69 0 31,-2-29-112-31,-1 1 0 0,-1-41-16 0,3 74 0 15,-2-31-448-15,1 2-96 0,-1-1-16 0,2-2 0 0,0-2-192 0,-3-40 0 16,5 69 0-16,-5-69 0 16,8 54 0-16,-8-54 0 0,0 0-144 0,0 0 144 15,25 59-576-15,-25-59-32 0,0 0 0 0,0 0 0 16,0 0-656-16,0 0-128 0,0 0-16 0,0 0-18944 0</inkml:trace>
  <inkml:trace contextRef="#ctx0" brushRef="#br1" timeOffset="99837.03">20403 14908 23951 0,'12'-9'2128'0,"-1"1"-1696"31,-1 2-432-31,-2 2 0 0,2 3 1280 0,3-5 160 0,11-4 32 0,21-8 16 16,19-5 1472-16,8 2 304 0,-3 5 48 0,-7 9 16 0,-10 7-1776 0,-52 0-336 15,79 21-80-15,-79-21-16 0,0 0-480 0,57 61-80 16,-57-61-32-16,6 48 0 0,-11-24-64 0,-5 0-16 0,-4-1 0 15,-3-1 0-15,-4 0 96 0,0-5 16 0,4-3 0 0,-4 1 0 16,-6 1 144-16,0-1 16 16,-1-2 16-16,2-3 0 0,4-2-336 0,-1 1-64 15,1-2-16 1,-2 0 0 0,0 0-1104-16,0 2-240 0</inkml:trace>
  <inkml:trace contextRef="#ctx0" brushRef="#br1" timeOffset="115002.39">19092 16288 3679 0,'0'-1'320'0,"0"-1"-320"0,0 1 0 0,0-1 0 0,2 1 704 0,-2 1 80 0,1-1 16 0,1-1 0 16,-1-1 352-16,2-1 80 0,0 0 16 0,1-2 0 15,0 1 480-15,0-1 112 0,2 0 16 0,1 1 0 16,1 0-224-16,2 0-32 0,2 2-16 0,0-1 0 16,3 1-368-16,3-1-64 0,3 1 0 0,4-1-16 15,5 1-64-15,4-2-16 0,6 1 0 0,2 0 0 16,3 1-32-16,3-1 0 0,0 1 0 0,0 0 0 0,3 0-336 0,1-2-80 16,1-2-16-16,0-2 0 0,1-1-240 0,-2 0-48 15,2 2-16-15,-2-2 0 0,-1 4-48 0,-3-1-16 16,-1 2 0-16,-6-1 0 0,-2 2-64 0,-5 0-16 15,-1-1 0-15,-6 1 0 0,-3 0 48 0,-3 1 0 0,-2 2 0 0,-3-1 0 16,-3 1 0-16,-2 1 0 16,-1 1 0-16,-2-1 0 0,1 2-192 0,-3-1 128 0,-1 2-128 0,-1-3 128 0,-1 3-128 0,-1-2 0 31,-1 2 0-31,0 0 0 0,-1 0 0 0,2-1 0 16,-2 1 0-16,0 0 0 0,0 0 0 0,0 0 0 15,1 0 0-15,1-1 0 0,1 3-176 0,-1-1-64 16,3 2-16-16,-3-1-11776 15,3 1-2352-15</inkml:trace>
  <inkml:trace contextRef="#ctx0" brushRef="#br1" timeOffset="115394.77">19269 16605 8287 0,'4'-9'368'0,"-2"2"80"0,0 3-448 0,1 1 0 0,0 0 0 0,0 2 0 0,2-1 1456 0,3-2 208 0,3-2 32 0,6-2 16 16,4-1 816-16,6 1 160 0,2-2 48 0,5 0 0 0,3 0-304 0,5 0-48 15,2-1-16-15,4 1 0 0,0 2-800 0,2-2-160 16,2 3-48-16,-3 0 0 0,1 1-592 0,-5-1-112 16,-1 1-16-16,-3 2-16 0,-3 0-256 0,-3 2-48 15,-4 1-16-15,-2 0 0 0,-5 1-176 0,-6 0-128 16,-1 0 192-16,-4 0-192 0,-2 1 176 0,-2-1-176 0,-4 0 160 0,-1 0-160 16,-2-1 128-16,-2 1-128 0,-2 0 0 0,1 0 144 15,-2 0-144-15,0-2 0 0,-2 1 0 0,-2 1 0 16,-2-2-304-16,-1 2-80 0,-4 2-32 0,-3-1-17776 31</inkml:trace>
  <inkml:trace contextRef="#ctx0" brushRef="#br1" timeOffset="117168.42">24887 9438 5519 0,'-4'1'496'0,"1"0"-496"0,1 1 0 0,2-2 0 0,2 0 1296 0,-1-2 176 0,1 1 16 0,1-2 16 16,5-5 1744-16,5-6 336 0,8-6 80 0,9-7 16 15,6-4-304-15,11-9-64 0,7-3-16 0,8-8 0 16,8-9-1952-16,9 0-400 0,5-7-80 0,1 2-16 16,1 6-848-16,4 1-416 0</inkml:trace>
  <inkml:trace contextRef="#ctx0" brushRef="#br1" timeOffset="119486.82">32316 8993 13823 0,'-6'-29'1216'15,"2"11"-960"-15,3 8-256 0,-1 2 0 0,2 3 176 0,0 3-16 0,-1-3 0 0,1-2 0 0,0-1 1536 0,0-4 304 16,0 3 64-16,0 3 16 0,0 2-992 0,-2 2-192 15,1 4-32-15,-2 2-16 0,0 2-320 0,-1 1-64 16,0 1-16-16,3 1 0 0,1-2 384 0,0-2 64 16,-2-2 0-16,4-1 16 0,5-5 256 0,4-6 48 0,7-2 16 0,11-9 0 31,13-8-80-31,-11 5-32 0,-6 5 0 0,12-7 0 16,25-16-432-16,36-22-96 0,35-16-16 0,28-14 0 0,22-10-736 15,19-3-160-15</inkml:trace>
  <inkml:trace contextRef="#ctx0" brushRef="#br1" timeOffset="124020.4">21963 14045 11967 0,'0'-3'1072'0,"-2"0"-864"0,1 2-208 0,1-1 0 0,0 2 1392 0,-1-1 224 0,-1-2 48 0,-1-1 16 15,0-2 368-15,2 2 80 0,0 1 16 0,-1 3 0 16,4 0-608-16,0 3-112 0,7 0-16 0,1 1-16 16,3 1-112-16,3 0-32 0,7-1 0 0,4-1 0 0,3 0-192 0,2-3-32 15,2 0-16-15,3-2 0 0,-1 1-400 0,0-2-80 16,1-1-16-16,-2 1 0 0,-6-1-240 0,0 1-48 16,-1 1-16-16,-3 0 0 15,-2 2-208-15,-5-2 128 0,-3 2-128 0,-4 0 0 16,0 2 0-16,-4-1 0 0,-3 2 0 0,-1 0 0 15,-3-1-1408-15,-3 3-208 0</inkml:trace>
  <inkml:trace contextRef="#ctx0" brushRef="#br1" timeOffset="124206.79">21932 14336 28559 0,'0'0'1264'0,"1"0"272"0,2 0-1232 0,0 0-304 16,1 0 0-16,0-2 0 0,5 1 1600 0,6-1 272 15,9-2 48-15,10-3 16 0,6-1-160 0,-1-1-48 0,-1 1 0 0,-1-2 0 16,0 1-896-16,1 1-176 16,-1 1-32-16,-2 0-16 0,-5 1-304 0,-5 2-64 0,-4 1-16 0,-4 2 0 15,-3 2-352-15,-4 0-80 0,-1 2-16 0,-2 1-19440 16</inkml:trace>
  <inkml:trace contextRef="#ctx0" brushRef="#br1" timeOffset="125674.38">24046 13735 17503 0,'-1'0'1552'0,"0"0"-1232"0,2 0-320 0,-1 0 0 0,0 0 1616 0,0 0 272 16,0 0 48-16,0 0 16 0,0 0 704 0,0 0 144 15,21 62 16-15,-21-62 16 0,4 53-1104 0,-4-53-240 16,2 70-32-16,-2-27-16 16,-2 6-768-16,0 5-160 0,-3 2-16 0,1 1-16 0,1-2-224 0,0-4-64 15,2-2 0-15,0-4 0 0,1-4-32 0,0-41-16 16,2 80 0-16,-2-80 0 0,5 74-16 0,-5-74 0 16,4 67 0-16,-4-67 0 0,3 52-128 0,-3-52 160 15,0 0-160-15,4 52 160 16,-4-52-160-16,0 0 192 0,0 0-192 0,0 0 192 15,0 0-192-15,0 0 0 0,0 0 0 0,0 0 128 16,0 0-128-16,0 0-176 0,0 0 48 0,0 0 0 16,0 0-848-16,7-4-176 0</inkml:trace>
  <inkml:trace contextRef="#ctx0" brushRef="#br1" timeOffset="126189.14">23847 13759 22111 0,'-5'-21'976'0,"3"10"208"0,2-1-944 0,3 3-240 15,0 1 0-15,2 3 0 0,3-1 208 0,7-8 0 0,9-6 0 0,13-9 0 0,11-5 1200 0,3 1 224 16,2 5 48-16,0 4 16 0,-7 7-48 0,-2 4-16 16,-3 5 0-16,-1 4 0 0,-40 4-528 0,69 2-96 15,-69-2-32-15,62 15 0 0,-62-15-304 0,0 0-64 16,69 33-16-16,-69-33 0 0,0 0-304 0,48 51-64 15,-48-51-16-15,0 0 0 0,24 64-208 0,-24-64 144 16,-3 42-144-16,-5-22 128 0,-2 0-128 0,-4-2 192 0,-4 2-192 0,-8-2 192 31,-1 1-64-31,-4-4 0 0,-1 1 0 0,-2-2 0 0,-2-1 80 0,4-2 16 16,2-3 0-16,5-1 0 16,2-4-32-16,4 0-16 0,4-2 0 0,4-1 0 0,4-1-176 0,3 0 0 15,2-1 0-15,2 1 128 0,5-2-128 0,2 0 0 16,4 0 0-16,2 1 0 0,4 0 0 0,1-1 0 15,6 0-176-15,4 2 176 0,3 0-176 0,3 1 176 16,-3 0-208-16,-31 0 80 0,60 4 128 0,-60-4 0 16,56 13-144-16,-56-13 144 0,0 0 0 0,74 38 0 15,-74-38 0-15,0 0 0 0,36 58 0 0,-36-58 0 0,-1 45 0 16,-8-21 0-16,-2 0 0 0,-6-1 0 0,-3-2 0 0,-5 0 0 16,-5-3 0-16,-1-1 192 0,-3-1-64 0,-1-4 0 0,3-2 336 0,0-1 64 31,4-2 16-31,4-1 0 0,4-4 64 0,2 0 16 15,4-2 0-15,3-2 0 0,1 1-384 0,0 0-80 16,1-2-16-16,2 1 0 0,3-1-144 0,0 2 0 16,1 0-192-16,3-1 192 15,0 1-880-15,1 1-48 0,1 1-16 0,2 2-19392 0</inkml:trace>
  <inkml:trace contextRef="#ctx0" brushRef="#br1" timeOffset="126454.34">24610 14614 31327 0,'-3'4'2784'0,"3"-1"-2224"0,2 3-560 0,-1-2 0 0,-1-4 2496 0,0 0 384 16,0 0 64-16,0 0 32 0,0 0-1648 0,23 59-336 0,-23-59-64 0,14 54-16 31,-14-54 32-31,13 52 0 0,-13-52 0 0,0 0 0 0,12 71-560 0,-12-71-96 16,0 0-32-16,9 62 0 0,-9-62-64 0,0 0-32 0,4 49 0 0,-4-49 0 15,0 0-160-15,0 0 128 0,6 46-128 0,-5-38 128 16,0-2-128-16,2-1 0 0,-1 0 0 0,-1-1 0 31,-1 0-880-31,-1-1-48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9T16:36: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23000 5293 5519 0,'11'-20'496'0,"-3"3"-496"0,-2 4 0 0,-3 5 0 0,-2 1 576 0,1-5 0 0,3-10 16 0,2-12 0 0,1-6 208 0,-4-2 32 16,-4 1 16-16,-4 3 0 0,-8 4-528 0,-6 1-96 15,-5-1-32-15,-6 2 0 16,-7 1-192-16,-3 0 0 0,-7 4 0 0,-4 0 0 0,-10 3 0 0,-6 0-160 16,-8-1 160-16,-3-2-192 15,-5 1 192-15,-2 0 0 0,-2 0-144 0,-7 2 144 16,-6 1 0-16,5 4 160 0,0 0-16 0,-9 2 0 0,-14 2 144 0,-14 1 32 0,-11 1 0 0,-5 5 0 15,2 2-64-15,-8 4-16 16,-5 0 0-16,-2 4 0 0,-1 4-240 0,-2 3 0 0,-6 2 128 0,-1 0-128 0,-6 5 0 0,3 2 0 16,0 5 0-16,-3 2-160 0,-8 5 160 0,7 1 0 15,11 4 0-15,0 2 128 0,4 1-128 0,-2 6 0 32,3 7 0-32,17-5 0 0,18-5 0 0,-6 7 0 15,-8 10 0-15,0 4 0 0,6 2 128 0,12 0-128 16,13-4 160-16,10 1-160 0,8 1 320 0,16-9-16 15,14-8-16-15,5 4 0 0,3 6 192 0,8 7 32 0,7 2 16 0,11 0 0 16,9-4-224-16,6 0-48 16,12-60-16-16,0 115 0 0,0-115-400 0,29 111-80 0,-29-111-16 0,73 123 0 15,-19-58-288-15,9-6-64 16,9-5-16-16,8-9 0 0,4-7 368 0,14-1 64 0,13-3 0 0,7-6 16 0,-15-6 304 0,6-3 48 16,15-5 16-16,17-1 0 15,16-3 64-15,4-3 32 0,1-5 0 0,-1-2 0 0,0-2-48 0,3-4-16 16,0-1 0-16,-11-2 0 0,-11 0 96 0,8-3 0 15,8 1 16-15,10-5 0 0,13-2 48 0,2 0 16 16,-8 2 0-16,-9-2 0 0,-6-3 0 0,-5 1 0 16,-2 0 0-16,-9 0 0 15,-5-2 16-15,-10-2 0 0,-1 1 0 0,-10-5 0 16,-13 1 0-16,-5-4 0 0,-4-6 0 0,-11 2 0 16,-10 4 192-16,-2-3 32 0,-4-3 16 0,-4-1 0 0,-5-4 192 0,-8 1 48 15,-4 0 0-15,-6 0 0 0,-2 1-160 0,-5 2-32 16,-1 0 0-16,-6 0 0 0,-3-1-544 0,-7 3-160 15,-4 0 0-15,-6 7 0 16,-2 3-288-16,-6 1-128 0,-3 1-32 0,-9 0-13120 0</inkml:trace>
  <inkml:trace contextRef="#ctx0" brushRef="#br0" timeOffset="3415.16">11030 6619 9215 0,'-4'-14'816'16,"1"3"-656"-16,2 2-160 0,1 5 0 0,0 0 880 0,-2-6 144 0,0-7 16 0,-3-8 16 0,1-9 208 0,-3-3 32 0,0-1 16 0,-1 4 0 0,0 1-752 0,0 4-160 0,0 2-16 0,-1 1-16 31,-1 1-368-31,-1 2 0 0,0 1 0 0,-1 1 128 0,1-1-128 0,0 1-128 0,-2 1 128 0,0 1-192 16,2 2 192-16,-3-5-160 15,-6-3 160-15,-4-5-160 0,-4-1 160 0,-5-1 0 16,-5 1 0-16,-3 1 0 0,-3 2 128 0,-4 1 64 0,-5 0 16 0,-2 2 0 16,-1 1 256-16,3 2 48 0,3 6 16 0,1 1 0 15,2 4-64-15,-4 3-16 0,-2 2 0 0,-5 3 0 0,-3 2-304 0,-4 4-144 16,-3 4 128-16,-1 4-128 0,3 9 0 0,-4 4 0 15,0 4 0-15,-1 6 0 16,2 4 0-16,3 2-144 16,5 1 144-16,7-3-160 0,6-2 160 0,0 7-208 0,-3 9 80 0,2 7 128 15,1 8-192-15,4 1 192 16,4 1-160-16,4-1 160 0,6-1-192 0,2 3 48 0,5 2 16 0,5 3 0 16,4 4-208-16,5 3-48 0,6-5 0 0,5 1 0 15,5 0-32-15,7-2-16 0,-14-76 0 0,44 137 0 31,-9-62-16-31,6-4 0 0,6-4 0 0,-1-4 0 0,5-7 224 0,9 2 32 0,12 1 16 0,5-6 0 0,-12-15 176 0,7-3 192 16,13-2-32-16,5-7-16 0,6-3 208 0,6-5 32 16,3 1 16-16,1-8 0 0,1-4 160 0,-1-5 16 15,-3-5 16-15,3-4 0 0,0 0 96 0,-6-6 16 16,-2-3 0-16,-4-5 0 16,1-3-16-16,-9 0 0 0,-7 0 0 0,-8-1 0 15,-9-1-32-15,5-8 0 0,7-11 0 0,3-11 0 16,-2-5 176-16,-9-6 16 0,-8-2 16 0,-9-3 0 15,-9 6 96-15,-6-8 0 0,-5-9 16 0,-6-6 0 0,-6-4-160 0,-10 0-48 16,-6 6 0-16,-3-3 0 0,-7-5-320 0,-2 2-80 16,-3 4-16-16,-3 3 0 15,-3 2-864-15,-1 10-192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9T16:36:26.28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13026 6409 1839 0,'-7'-5'160'0,"3"4"-160"0,1 1 0 0,-1 1 0 0,1 2 1248 0,0 0 224 15,1 3 32-15,-6 2 16 16,-4 9-464-16,-7 9-96 0,-5 5 0 0,-2 5-16 0,-6 7 224 0,-3 5 48 15,-3 4 16-15,-3 7 0 0,-1 9-112 0,1 0-32 16,3 1 0-16,8-11 0 0,6-10 0 0,0 12-16 0,-4 13 0 0,-3 13 0 16,1 6-112-16,2 0 0 0,2-3-16 0,4-3 0 15,5-14-240-15,1 6-64 0,2 5 0 0,1 1 0 16,2-10-432-16,4-7-80 0,0-9-128 0,1-7 176 16,2-6-176-16,1-6 0 0,0-6 0 0,2-1 0 15,-1-1 416-15,2-31 0 0,0 63 0 0,2-38 0 16,-1-4 32-16,1-4 16 15,-1-1 0-15,1-2 0 0,0-1-160 0,0-2-48 16,-2 0 0-16,-2-1 0 0,2-3-256 0,-2 0 0 16,0-1 0-16,-1-1 0 15,0 1-304-15,1-3-160 0,-1-2-48 0,0 1-9008 0,0-2-1808 0</inkml:trace>
  <inkml:trace contextRef="#ctx0" brushRef="#br0" timeOffset="275.52">11950 8148 9215 0,'-10'7'400'0,"6"-2"96"0,0 3-496 0,2 0 0 0,2 1 0 0,2-2 0 15,0 4 352-15,1 7-32 0,-3-18 0 0,16 69 0 16,-16-69 448-16,27 102 64 0,-27-102 32 0,31 109 0 15,-31-109-64-15,34 93-16 0,-34-93 0 0,31 72 0 16,-31-72-448-16,0 0-80 0,42 82-32 0,-42-82 0 16,0 0-32-16,0 0 0 0,50 72 0 0,-50-72 0 15,0 0-192-15,0 0 176 0,0 0-176 0,64 47-5248 16,-47-41-1136-16</inkml:trace>
  <inkml:trace contextRef="#ctx0" brushRef="#br0" timeOffset="1123.14">21728 6656 911 0,'17'-2'0'0,"-7"2"0"0,1 0 0 0,-1 0 0 0,-5 0 0 0,0 0 0 0,4 2 0 0,6-2 0 0,11 3 192 0,10 0 48 16,11 1 16-16,5 0 0 0,2-1 256 0,0-2 64 15,1-1 16-15,0 0 0 16,0 0 176-16,1-1 48 0,4-1 0 0,2-2 0 16,1 1-96-16,7-2-16 0,6-2 0 0,2-2 0 0,-8 1-352 0,8-1-80 15,10-1-16-15,9-2 0 0,6-2-256 0,2-1 0 16,-1 1 0-16,-2 2 0 0,-3 2 0 0,-2 0 0 15,2-2 0-15,-7 1 0 0,-7 1-144 0,-8 2-96 0,-3 5-16 0,-9 3 0 32,-4 3-576-32,-11 4-128 0,-10 0-32 0,-22-6 0 0</inkml:trace>
  <inkml:trace contextRef="#ctx0" brushRef="#br0" timeOffset="4866.96">17740 7174 24879 0,'9'-7'2208'0,"1"-4"-1760"0,2-2-448 0,3-4 0 0,3-4 352 0,-1-3-16 0,-3 6 0 0,-5 4 0 0,-5 4 1376 0,-1-3 272 0,-2-8 48 0,-1-10 16 0,-3-9-768 0,-7-6-128 0,-4 3-48 0,-6 2 0 0,-2 0-560 0,-6 3-112 0,-4 1-32 0,-4 2 0 15,-4 0-176-15,-5 1-32 16,-3 4-16-16,-7 2 0 0,-7 5-176 0,-5 1-176 16,-5 2 48-16,-1 4 0 15,-4 2-560-15,-2 7-96 0,-5 6-32 0,-10 5 0 16,-7 10 192-16,-2 5 48 0,2 5 0 0,22-2 0 0,11-1 336 0,-11 12 80 0,-18 15 16 0,-13 15 0 15,-3 12 144-15,7 9 0 0,10-1 0 0,12 2-128 16,22-12 128-16,1 12 0 0,2 17 0 0,5 14 0 16,9 8-160-16,8 0 160 15,9-2-192-15,6 3 192 0,6 7-176 0,6-1 176 16,4-11-160-16,8 7 160 0,9 9-304 0,8-3 48 16,3-16 0-16,11-1 0 15,9 0-192-15,12-3-16 0,8-7-16 0,4-13 0 0,-6-17 288 0,13-1 192 0,15-1-208 0,6-7 80 16,9-3 432-16,2-12 80 0,-2-8 32 0,2-11 0 15,-2-9 448-15,0-7 96 0,-1-3 0 0,-2-9 16 16,-4-10 64-16,0-7 16 0,-1-5 0 0,-2-5 0 16,-6-5-256-16,-3-7-48 0,-7-5-16 0,-7-4 0 15,-8 2-256-15,0-15-48 0,2-12-16 0,-5-8 0 16,-4-5 80-16,-10-4 16 0,-4-2 0 0,-11 6 0 0,-8 15-48 0,-2-16 0 16,-4-18 0-16,-9-12 0 0,-4 0-144 0,-6 5-16 0,-1 18-16 15,-8-10 0 1,-8-10-144-16,-6-4-16 0,-4 7-128 0,2 16 192 0,4 18-48 0,-6-4-16 0,-5-8 0 0,-3 1 0 15,-2 7-128-15,-1 9-256 0,1 9 64 0,1 7 16 32,2 9-688-32,-1 7-144 0,0 8-16 0,4 11-19008 0</inkml:trace>
  <inkml:trace contextRef="#ctx0" brushRef="#br0" timeOffset="5535.13">17444 13539 11967 0,'10'-9'1072'0,"-5"4"-864"0,2-1-208 0,-1 0 0 0,-2 1 0 0,-1-1 0 0,1-2 0 0,2-6-160 16,4-11 960-16,1-13 192 0,2-10 32 0,-6-7 16 15,-4-3 176-15,-6-2 16 0,-6 3 16 0,-6 2 0 16,-6 0 208-16,-8 1 32 0,-3 2 16 0,-6 0 0 15,-5 1-48-15,-6 3-16 0,-5 3 0 0,-2 5 0 0,-2 7-1008 0,-7 7-208 16,-7 4-32-16,-9 5-16 16,-1 8-1280-16,-4 7-256 0,-1 6-48 0,-4 11-16 15,5 7 544-15,-9 13 112 0,-3 13 32 0,6 3 0 0,10-4 912 0,-11 17 176 16,-15 19 32-16,-5 13 16 0,-1 11-16 0,6 1-16 16,18-16 0-16,-3 13 0 0,0 16-80 0,6 6-16 0,11 1 0 0,14-1 0 15,11 1 272 1,11 0 48-16,12 5 16 0,10 0 0 0,9-12-288 0,9 9-48 0,9 6-16 0,8-6 0 15,4-14-256-15,10 4 0 0,9 5 0 0,8-9 0 16,7-10 128-16,4-11-128 0,10-5 0 0,6-6 0 0,10-8 240 0,4-7-64 16,7-5-16-16,-8-16 0 0,-14-13 192 0,18-4 32 15,23-3 16-15,9-8 0 0,-2-7 288 0,-1-10 48 16,0-9 16-16,-2-5 0 0,-3-6 80 0,-3-10 0 16,-4-7 16-16,-3-7 0 0,-3-4-80 0,-4-7 0 15,-3-8-16-15,-13 4 0 0,-14 6-288 0,6-15-48 31,4-19-16-31,-1-14 0 0,-7-5 32 0,-12-2 0 0,-7 2 0 0,-8-5 0 16,-6-7 32-16,-8-5 16 16,-5 0 0-16,-9-2 0 0,-5 2-160 0,-8 0-16 0,-7 4-16 0,-8 8 0 0,-3 9-144 0,-11 3-16 15,-5 2-128-15,-8 5 192 0,-5 5-192 0,-10 9 0 16,-2 8 0-16,-11 11 0 16,-6 6-768-16,-19 11-112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9T16:36:47.12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19471 10350 15663 0,'3'-1'1392'0,"0"-2"-1120"0,1 0-272 0,-1 0 0 0,1 1 624 0,1-3 64 0,5-3 16 0,9-8 0 16,6-5 1248-16,5-4 256 0,1-1 48 0,-3 4 16 16,-4 2-464-16,0-1-80 0,3-1-32 0,0 0 0 15,0 1-544-15,0-2-128 16,-2-2 0-16,3-2-16 0,2-3-208 0,0 2-32 0,-4 2-16 0,-2 5 0 16,-2 1-320-16,-5 5-64 0,-3 1-16 0,-2 4 0 15,0 1-352-15,-5 4 0 16,0 1 0-16,-2 1 0 0,0 3-208 0,-1 0-16 15,0 1 0-15,-1 2 0 16,-2 1-1616-16,1 0-320 0,-4 2-64 0,1 1-12944 0</inkml:trace>
  <inkml:trace contextRef="#ctx0" brushRef="#br0" timeOffset="315.58">19519 9922 12895 0,'-10'-17'576'0,"7"9"112"0,0 1-560 0,2 2-128 0,1 3 0 0,1 0 0 0,2 1 1056 0,1-1 176 16,5 2 48-16,4-1 0 0,6 2 320 0,5 4 80 0,-24-5 16 0,58 18 0 31,-58-18 256-31,65 27 48 0,-65-27 16 0,71 31 0 0,-71-31-672 0,59 31-128 0,-59-31-16 0,69 41-16 16,-69-41-352-16,77 47-80 0,-77-47-16 0,77 45 0 15,-77-45-192-15,80 42-32 16,-80-42-16-16,77 36 0 0,-77-36-128 0,64 29-32 0,-64-29 0 0,0 0 0 0,59 34-144 0,-45-25-16 15,-4 0-16-15,-1-1 0 0,-4 0-160 0,0-2 160 16,-4 1-160-16,0 0 160 0,-1 1-160 0,-2-1 0 31,0-1 0-31,-2 0-176 16,0 1-1232-16,-1-2-240 0</inkml:trace>
  <inkml:trace contextRef="#ctx0" brushRef="#br0" timeOffset="1956.63">19864 10798 6447 0,'-2'-3'576'0,"1"0"-576"0,-1 2 0 0,2 1 0 0,0 0 1040 0,-1 0 112 0,0-3 0 0,-2 0 16 16,0 1 624-16,0-3 128 0,0 2 32 0,0 1 0 0,2 0-112 0,0 1-32 15,-1-1 0-15,2 1 0 16,-1 1-432-16,1 1-96 0,0 1 0 0,-2 1-16 0,2 2-448 0,-1 4-96 0,0 2-16 0,-2 3 0 16,0 2-352-16,-1 1-80 0,-2 2-16 0,0 3 0 15,-1-1 48-15,0 0 0 0,-1 0 0 0,1-1 0 16,1-2-48-16,-1-1 0 0,1 0 0 0,2-1 0 16,1-1-64-16,0 0 0 0,2-4-16 0,0 0 0 15,1-1 64-15,0-3 16 0,0 0 0 0,0-3 0 16,1 1 32-16,0-3 16 0,1 0 0 0,2-1 0 15,2-1 160-15,2-3 48 0,3-2 0 0,2-5 0 0,1-4 192 0,5-2 64 32,0-5 0-32,4-2 0 0,-2 1-256 0,2-2-64 0,4-3 0 0,1-1 0 15,2-1-64-15,-1 1 0 16,4 0-16-16,1-2 0 0,0 2-80 0,-1 1-16 0,3 0 0 0,-7 3 0 16,-2 3-32-16,-3 0-16 15,2 1 0-15,2-4 0 0,3-3-32 0,2-1-16 0,-2 0 0 0,-5 2 0 16,-3 7-16-16,-3 0 0 0,0 2 0 0,-2 0 0 15,-2 3-160-15,-2 1 192 0,-2 1-192 0,-2 2 192 16,-1 0-192-16,-1 0 0 0,-2 2 0 0,0-1 128 0,-2 3-128 0,-1-1 0 16,-1 2 0-16,-2-1 0 0,2 0 0 0,-4 2 0 15,2 1 0-15,-1 1 0 0,0-1 0 0,-1 1 0 16,-2 0 0-16,0 0 0 31,-1 4-672-31,1-2-16 0,0 2 0 0,0 3 0 16,0 0-704-16,-1 2-144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9T16:36:59.97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22087 7673 1839 0,'-1'-1'160'0,"-1"-1"-160"0,2 2 0 0,2 0 0 0,-2 0 624 0,-2 0 80 15,1-1 32-15,-2-1 0 0,0 1 784 0,0 0 144 16,-1-2 48-16,1 3 0 0,-1-2 416 0,1 2 96 16,0 0 16-16,1 2 0 0,0-1-320 0,2 1-64 15,0 0-16-15,0 3 0 16,0-3-848-16,3 1-160 0,0 0-48 0,2 1 0 0,0-1-352 0,2 1-80 16,3-1-16-16,1 0 0 0,0 0 160 0,3 0 16 15,3-2 16-15,0 2 0 0,-4-2 48 0,1-1 0 0,5 3 0 0,-3-1 0 31,-3-1-128-31,1 0-32 0,3 2 0 0,3 0 0 0,1 1-160 0,3 2-48 16,3 0 0-16,1-2 0 0,1 0-80 0,0 0 0 16,4 1-128-16,-2-4 192 0,-4 2-192 0,1-3 176 15,2 0-176-15,2 0 160 0,-1-2 32 0,2 1 0 16,2 0 0-16,0-1 0 0,-2 1-48 0,-2 1 0 16,1 0 0-16,1 0 0 0,1 3-144 0,0-2 160 15,-2 3-160-15,1-1 160 0,-2 1-160 0,-3-1 0 0,-3 0 0 0,1 0 128 16,1 1-128-16,-1-3 0 0,4 2 0 0,0-1 0 15,-2-2 0-15,-3 0 0 0,1-2 0 0,-1 2 0 16,4-1 0-16,0-1 0 16,1 1 0-16,-2 0 128 0,2-2-128 0,0 1 0 0,-1 1 0 0,1 0 128 0,1 1-128 0,-3 0 0 15,2 2 0-15,-2-2 128 0,-5 2-128 0,-1-2 0 16,5 0 0-16,0 1 0 0,1 1 0 0,-1-1 0 16,1 0 0-16,1 1 0 0,-3 1 0 0,1 0 0 15,1-1 0-15,2 3 0 16,0-1 0-16,-1 1 0 0,1 1 0 0,-2-2 0 0,1 1 0 0,-2 0 0 15,1-1 0-15,-1 1 0 0,-1-1 0 0,-3-1 0 16,-3-2 0-16,1 2 0 0,3-2 0 0,6 1 0 0,2-1 0 0,1-1 0 31,1 2 0-31,-1-2 0 0,0 0 0 0,1-2 0 0,-4 2 0 0,1-1 0 16,-2 1 0-16,0-2 0 16,-3 2 0-16,0-1 0 0,1 0 0 0,-1-1 0 0,3 2 0 0,-1-1 0 15,-5-1 0-15,1 2 0 0,1-1 0 0,0 0 0 16,-1-1 0-16,2 1 0 0,-2-1 0 0,1 1 0 15,-1-1 0-15,-2 2 0 0,-3-1 0 0,0 0 0 16,0 1 0-16,0 0 0 0,-5-2 160 0,0 2-160 16,0 0 192-16,0 0-192 0,-1 2 240 0,-3-4-64 0,1 2-16 0,-2 0 0 15,-1 0 32-15,-2 2 16 16,1-2 0-16,-1 0 0 0,-1 0-80 0,1 0 0 0,0-2-128 0,-2 2 192 0,-1-1-192 0,-1-1 0 31,1 1 128-31,-1-2-128 0,-1 2 0 0,0-2 0 0,1 0 0 0,-2 0 0 0,1 0 144 0,-1-1-144 16,0 0 128-16,2 0-128 0,-2 0 160 0,1-2-160 15,1-1 192-15,-1 0-192 0,2 0 192 0,-2-2-64 16,1-2 0-16,-1 0-128 16,0-2 208-16,1 0-64 0,-1-1-16 0,-1 1 0 0,2 2 32 0,-2 0 0 15,1-3 0-15,-1-2 0 0,0-1-16 0,0 0 0 16,0 2 0-16,0-1 0 0,0-1-16 0,-1 0-128 0,1 2 192 0,-2-2-64 16,2 0-128-16,-1 0 192 0,-1 1-192 0,1-1 192 31,0 2-64-31,-1-1-128 0,-1 2 192 0,2 1-64 0,-2-1 0 0,2 2 0 15,1-1 0-15,-2-1 0 16,1 1 16-16,-2 0 0 0,2 2 0 0,-1-2 0 0,1 2-16 0,-1-2-128 16,1 0 192-16,0-1-64 0,-2 2-128 0,1-1 160 15,0-4-160-15,-1 0 160 0,-2 0-160 0,3 2 0 16,-3 0 0-16,0 1 128 0,0 2-128 0,1 0 0 16,-1 1 0-16,-1 0 128 0,0 1-128 0,-1 0 0 0,2 0 0 0,-2 2 0 15,-1-1 0-15,1 1 0 16,0-1 0-16,-1 2 128 0,1 0-128 0,-2 0 0 15,1 0 0-15,-1 0 128 0,1 1-128 0,-1 0 0 0,0 1 0 0,-3-1 0 16,0 1 0-16,-1-1 0 16,-1 0 0-16,-2 2 0 0,-1 0 0 0,-1-2 0 15,-1 2 0-15,0 0 0 0,0-1 0 0,0 1 0 16,-3 1 128-16,1-1-128 0,0 1 0 0,0 0 0 16,0 1 0-16,-3-1 0 0,1 0 0 0,-1 0 0 0,1 2 0 15,1-2 0-15,-1 1 0 0,1 0 0 0,-2 2 0 0,-3 0 0 16,1-2 0-16,-1 2 0 0,-1 2 0 0,-3-2 0 15,-3 2 0-15,-1 0 0 0,0-1 128 0,-2-1-128 16,2 2 0-16,-2-1 0 0,0-1 0 0,2 2 0 16,1-2 0-16,1 1 0 0,1-1 0 0,4 1 0 15,1-1 0-15,-1 2 0 0,-2-2 0 0,0 1 0 16,3-1 0-16,-4 0 0 0,-3 2 0 0,-1-2 0 16,0-2 0-16,-1 2 0 0,1 0 0 0,1-1 0 0,2 1 0 0,-2-2 0 15,0 2 0-15,0 0 0 0,4 0 0 0,1 0 0 16,2 0 0-16,-1 0 0 0,2 2 0 0,-2-1 0 15,-2 1 0-15,-2-1 0 0,-4 0 0 0,0 1 0 0,0-1 0 0,1 1 0 16,1-2 0-16,-1 1 0 16,0 0 0-16,1 2 0 0,0-1 0 0,-2-1 0 0,1 2 0 0,4 0 0 15,3 0 0-15,-1-1 0 0,-3 3 0 0,1-3 0 16,3 1 0-16,-3 2 0 0,-3-1 0 0,-3-1 0 16,3 1 0-16,2-1 0 15,0 0 0-15,3-1 0 0,-1 0 0 0,2 1 0 16,2-2 0-16,2 0 0 15,2 1 0-15,-1-1 0 0,1 1 0 0,0-2 0 0,4 1 0 0,0 0 0 16,1 1 0-16,0-1 0 0,1 2 0 0,1-1 0 0,1 0 0 0,0 0 0 16,2 2 0-16,-1-1 0 0,1 0 0 0,-1 1 0 15,-1 2 0-15,0-1 0 0,1 1 0 0,0 1 0 16,2 0 0-16,0 0 0 0,1 0 0 0,0 2 0 16,2-2 0-16,-2 1 0 0,1-1 0 0,1 2 0 15,-2 1-128-15,1-1 128 0,-1 3 0 0,1-1 0 16,-1 2 0-16,3-3 0 0,1-3 0 0,-1 1 0 0,0 2 0 0,0 1 0 31,-2 2-144-31,1 0 144 0,-1 2 0 0,2-1 0 16,0 1 0-16,0 0 0 0,0 1 0 0,1 1 0 0,1-2 0 15,2 1 0-15,0-2 0 0,2 1-128 0,2 1 128 0,1 1 0 16,0 1 0-16,3 1 0 0,-3-1 0 0,3 2 0 16,-5-20 0-16,0 0 0 0,0 0 0 0,19 76 0 15,-13-58 0-15,-2-1 0 0,-1 0 0 0,-1-1 0 16,0-2 0-16,1 0 0 0,0 0 0 0,0 0 0 15,-2 0 0-15,1 1 0 0,-1-3 0 0,1 0 0 16,-2-4 0-16,0-1 0 0,-2-1 0 0,2-2 0 16,-1 2 0-16,1-2 0 0,-2 0 0 0,2 0 0 0,-3-1 0 0,2 0 0 15,-2 0 0-15,2-3 0 16,-2 1 0-16,2-2 0 0,-2 1 0 0,0-3 144 0,0 2 32 0,0-4 0 0,0 0 0 0,-1-2 0 16,0 0-176-16,0 0 0 0,-1 0 0 0,3-1 128 15,2 1-352-15,-2 0-80 16,4 4-16-16,-1-1-13440 0,2 0-2704 0</inkml:trace>
  <inkml:trace contextRef="#ctx0" brushRef="#br0" timeOffset="7007.7">16699 13083 2751 0,'0'0'256'0,"2"-2"-256"0,-1 2 0 0,-1-1 0 0,0-1 1184 0,2 1 192 0,-1-1 32 0,0-2 16 16,1 0 1616-16,-2-2 320 0,1 1 64 0,-1-1 16 31,0 0-240-31,-1 1-32 0,-1-2-16 0,1 1 0 0,-3-1-912 0,-2 0-192 15,-1 1-48-15,0-1 0 16,0 0-976-16,0-1-192 0,-3-1-32 0,0-1-16 0,0 3-320 0,-4-4-64 0,0 0-16 16,-3-1 0-16,3 1-48 0,-5 0-16 15,-2-1 0-15,0 1 0 0,-2 1-32 0,-1 0-16 16,-1 2 0-16,-6-1 0 0,-6 4-96 0,-2-1-32 0,-4 2 0 0,-1 2 0 16,2 1-144-16,-2 0 160 0,2 1-160 0,0 0 160 15,5 1-160-15,-1 2 0 0,1-2 0 0,-3 5 128 16,-2 1-128-16,-2 3 0 0,-1 1 0 0,1 2 0 15,3 0 0-15,0 1 0 0,3-2 0 0,3 3 0 16,4-1 0-16,2 1 0 16,5 2 0-16,2 0 0 0,2 1 0 0,2 2 0 0,5 1 0 15,0 2 0-15,5 0-144 0,2 1 144 16,1 1 0-16,0 1 0 0,4-1-128 0,1 0 128 0,1 1 0 0,4-2 0 16,-1-2 0-16,-4-22-128 0,0 0 128 0,21 65 0 15,-21-65 0-15,0 0 0 0,0 0 0 0,45 70 0 16,-45-70-128-16,0 0 128 0,55 52 0 0,-55-52 0 15,0 0-176-15,74 41 176 0,-74-41-160 0,52 18 160 16,-52-18-176-16,61 14 176 0,-29-11-192 0,1 0 192 16,-1-3-144-16,4 0 144 0,6-3 0 0,0-1-144 15,2-2 144-15,-2 1 0 0,-5 0 0 0,0 1 0 0,0 0 0 16,-3-2 0-16,-2 1 0 0,1-1 0 0,0-1 0 0,0-2 0 0,-2 2 0 0,-3-1 0 31,-1-2 0-31,-1-1 0 0,-1-1 0 0,-1 0 128 0,1-2 80 0,-1-3 32 0,-2 1 0 0,-3-2 0 31,0 1 176-31,-2-3 32 0,-3 2 16 0,-3-2 0 16,0 0 112-16,-2 0 32 0,-1-2 0 0,-2 2 0 0,-2 0 32 0,-2 0 16 0,-1-1 0 0,-1 0 0 16,-1 1-80-16,-4 2-32 0,0-2 0 0,-2 2 0 15,0 2-160-15,-3 1-48 0,0 0 0 0,-1 3 0 0,-1-1-336 0,-2 2 144 16,-3-1-144-16,-4 4 0 0,-2 1-192 0,-1 3-160 16,-1 2-32-16,-3 4 0 31,-1 3-1152-31,-3 5-256 0,-2 4-32 0,-4 6-20272 0</inkml:trace>
  <inkml:trace contextRef="#ctx0" brushRef="#br0" timeOffset="10131.56">15366 15921 14735 0,'-2'-2'1312'0,"1"0"-1056"0,1 0-256 0,0 1 0 0,0-1 1344 0,0 1 192 0,-2-3 64 0,0-1 0 0,0-2 384 0,-1 2 96 15,1-1 16-15,0 3 0 0,1 2-496 0,1 1-80 16,0 1-32-16,0 3 0 0,1 1-912 0,-1 2-192 15,0 0-48-15,0 4 0 0,2 2 112 0,-2 1 0 0,-2 1 16 0,2 5 0 16,0 1-64-16,-1 3-16 16,1 2 0-16,-2 1 0 0,1 0-80 0,0 1-32 15,1-28 0-15,-2 54 0 0,1-35-144 0,1 4-128 0,0-23 192 0,1 55-192 0,-1-55 176 0,0 0-176 16,4 68 160-16,-1-51-160 0,0-3 240 0,0-1-48 31,0-2-16-31,-1-1 0 0,0-2 48 0,-1-1 16 0,1-1 0 0,-1 0 0 0,1-2-32 0,-2-1 0 16,1-2 0-16,0 1 0 0,1-1-64 0,-1 0-16 31,1-1 0-31,0-1 0 0,1 1 16 0,0-1 0 0,1-2 0 0,1 1 0 0,2-2-16 0,0 1 0 0,0-1 0 31,3 0 0-31,0 0-128 0,1-1 0 0,2 1 144 0,1-2-144 0,3 4 0 16,0-3 0-16,0 2 0 0,1 1 0 16,-1 0 0-16,3 1 0 0,-1-1 0 0,1 2 0 0,-1 2 0 0,2-1 0 15,0 1 0-15,0-1 0 0,-3 0 0 0,5 1 0 16,4-1 0-16,1-1 0 0,0 0 0 0,1-1 0 15,-1-1 0-15,3 0 0 0,3-1 0 0,1-3 0 16,1 2 0-16,-4 0 0 0,2-1 0 0,-3 3 0 16,0-1 0-16,-1 0 0 0,-1 3 0 0,-2-1 0 0,2 2 0 0,-3-1 0 15,-2 1 0-15,3 1 0 0,0-1 0 0,0 1 0 16,0-1 0-16,0-1 0 0,-2 1 0 0,-1 1 0 16,1-2 0-16,-2 1 0 15,1-1 0-15,-1 0 0 0,-1 2 0 0,1-2 0 16,-1 1 0-16,0 1 0 0,-1-1 0 0,-4 0 0 15,0 2 0-15,-3-1 0 0,-3-2 0 0,2 1 0 16,0-1 0-16,1 1 0 0,-2-1 0 0,3 0 0 16,-3-1 0-16,0 0 0 0,-3 1 0 0,0-2 0 15,-1 1 0-15,-2-1 0 0,0 1 0 0,-1-2 128 16,1 0-128-16,-2-1 128 0,-1 1 32 0,1-1 16 0,-1 1 0 0,0-1 0 16,0 0-16-16,0-2 0 0,-1 0 0 0,3 1 0 15,-2-1-160-15,1-1 192 0,-1 1-192 0,-1-1 192 16,1 0-192-16,0 0 0 0,0 2 0 0,0-3 128 15,0 1-128-15,-1-1 0 0,0 1 0 0,-1 0 0 0,1 1 128 0,-1-1-128 32,2 0 0-32,-2-1 128 0,1-2 0 0,0 0-128 0,0-2 192 0,-1 0-64 0,-1-1 64 0,2-1 0 15,-4 1 0-15,1 0 0 0,-1-1 0 0,0 0 16 16,-1 0 0-16,0 0 0 0,-1 0 16 0,-2-2 0 0,2 1 0 16,-3-2 0-16,0 0-32 0,0 1 0 0,0-1 0 0,-2 2 0 15,4 2-32-15,-4-1-16 0,3 0 0 0,-1 1 0 16,0 0-144-16,0 2 128 0,2 0-128 0,-3 1 128 31,1 1-128-31,2 0 0 0,-1-1 144 0,-1-2-144 16,0 4 128-16,0-1-128 0,0 2 128 0,0 0-128 15,-3-1 128-15,-1-1-128 0,-4 2 128 0,0-1-128 0,1 2 128 0,-2-1-128 16,-2 3 128-16,-3-2-128 16,-3 2 0-16,0 1 144 0,1 0-144 0,-4 2 0 0,-1-1 128 0,-3 2-128 15,-3 0 0-15,-1 2 0 0,-5 1 128 0,-2 0-128 16,-3 2 0-16,-3-1 0 0,0 1 128 0,-1-2-128 0,3-2 0 0,8 0 0 15,8 1 0-15,-2-2 0 0,-11 1 128 0,-6-1-128 16,-2 0 0-16,0 0 0 0,2 2 128 0,3-2-128 16,4-2 0-16,1 1 0 0,3-1 0 0,1 2 0 15,5-1 128-15,-1 0-128 0,4-1 0 0,2 1 0 16,3-1 0-16,1 1 0 0,3-1 0 0,3 2 0 16,5-1 0-16,-1 1 0 15,3 0 0-15,3 0 0 16,1 1-752-16,2 2-48 0,1 0-16 0,2 1 0 15,2 3-496-15,1 2-96 0,3-1-32 0,1 4-18400 0</inkml:trace>
  <inkml:trace contextRef="#ctx0" brushRef="#br0" timeOffset="10846.01">18232 15487 15263 0,'0'-11'320'0,"0"5"80"0,0 2 16 0,-1 1 32 0,1 0-448 0,-2 2 0 0,2-1 0 0,-1 1 0 0,-1 1 2736 0,0-1 464 0,-1 2 80 0,-2 2 32 15,1 2-1104-15,-1 5-224 0,-1 2-32 0,2 2-16 0,1 1-896 0,-3 2-176 16,3 2-32-16,-1 0-16 0,-2 5-320 0,1 0-64 16,1 2-16-16,1-1 0 15,0 2-32-15,2 0 0 0,1-27 0 0,0 55 0 0,0-55-128 0,0 0-16 16,5 75-16-16,-2-52 0 0,0-4-96 0,0 0-128 0,-1-4 176 0,1 1-176 15,0-2 192-15,0 0-192 16,0-1 192-16,-2-2-192 0,2-1 176 0,-2-2-176 0,-1-1 160 0,0 1-160 16,-4-1 144-16,3-3-144 0,-2 0 128 0,2 0-128 0,1-2 0 15,0 1 128-15,-2-2-128 0,1 0 0 0,-1 1 0 0,-1-2 0 16,-1 0 0-16,-1 0 0 31,0-2-1520-31,0-2-176 0</inkml:trace>
  <inkml:trace contextRef="#ctx0" brushRef="#br0" timeOffset="11447.95">18103 15334 11055 0,'-1'0'480'0,"0"0"112"0,1 0-464 0,-2 0-128 16,2-1 0-16,0 1 0 0,-1 0 1504 0,1 0 288 15,-2 0 48-15,0 0 16 0,-1 1 1280 0,0 2 256 0,-1 2 48 0,-1-1 16 32,0 3-1648-32,-4 0-320 0,1 3-64 0,-2 0-16 15,-1 2-528-15,-3 3-112 0,-2 0-32 0,0 1 0 16,-2 1-224-16,1-1-64 0,-1 0 0 0,-1 1 0 15,2-1-192-15,0-2-32 0,2 0-16 0,-1-2 0 16,4 1-208-16,-2-3 176 0,2-1-176 0,2-1 160 0,0-1-160 0,3 0 0 16,0-3 0-16,3-1 0 0,0 0 0 0,1-3 0 15,2 0 0-15,1-3 0 0,0 2 0 0,1-5 0 16,0 2 0-16,1-3 128 0,1 0-128 0,0-3 0 16,2-1 144-16,1-4-144 0,2 3 0 0,-1-4 0 15,3 2 0-15,0-1-192 0,0-1 32 0,0 0 0 0,1 1 0 0,1-1 0 16,-3 1-32-16,1-1-16 15,0 4 0-15,1-1 0 0,-1 2 80 0,0 2 128 0,-1 1-208 0,-2 1 80 0,0 1 128 0,0 2 0 16,1-1 0-16,1 3 0 0,-1 2 0 0,-1 0 0 16,2 2 0-16,-1 1 0 0,2 3 0 0,2 1 0 15,0 3 0-15,1-2 0 0,3 2 224 0,-16-10 32 16,0 0 0-16,0 0 0 0,73 45 32 0,-73-45 16 16,0 0 0-16,62 32 0 0,-62-32-16 0,55 21 0 15,-55-21 0-15,62 18 0 16,-62-18 16-16,61 17 0 0,-30-10 0 0,-4-1 0 0,-2-2 32 0,-2 0 16 0,-2-2 0 15,-2-1 0 1,-4-1 16-16,-1 1 0 0,-1-1 0 0,-2-1 0 0,-1 1-96 0,-1-1-16 16,-2 1 0-16,-2-2 0 15,0 1-112-15,-1-1-16 0,-1 0-128 0,0-1 192 0,-1 0-192 0,1 0-128 16,-1 2 128-16,-1-1-208 16,-1 2-848-16,-3 0-160 0</inkml:trace>
  <inkml:trace contextRef="#ctx0" brushRef="#br0" timeOffset="15043.07">17089 13276 911 0,'-1'0'0'0,"-1"0"0"0,1 1 0 15,1-1 0-15,-1 0 448 0,-1 0 16 0,1 0 0 0,-2 0 0 0,1 0-96 0,1 0-32 16,1-1 0-16,1-2 0 0,1-1-336 0,2-6 0 0,3-10 0 0</inkml:trace>
  <inkml:trace contextRef="#ctx0" brushRef="#br0" timeOffset="15465.38">17122 13217 9215 0,'-7'1'400'0,"4"-1"96"0,0 0-496 0,2 0 0 16,-1 0 0-16,2 0 0 0,0 0 720 0,2 2 48 0,-2-2 16 0,1 0 0 16,2 0 848-16,-2 0 160 0,2 0 48 15,0-2 0-15,0 1 208 0,1-1 64 0,0 1 0 0,2-1 0 16,1 0-768-16,0-1-128 0,1 0-48 0,2 0 0 16,2-1-432-16,0-2-96 0,4 1 0 0,2-2-16 15,3-3-192-15,5 1-48 0,1-1 0 0,1 0 0 16,2-1 0-16,1-2 0 0,1 2 0 0,3-2 0 15,5 1 32-15,-3 0 0 0,-6 3 0 0,1-3 0 0,4-1-80 0,0-1-16 16,1 0 0-16,-2 0 0 16,-1 0 0-16,-3 0-16 0,0 1 0 0,-1 0 0 0,-3 1-48 0,-3 0 0 0,-3 0 0 0,-1 0 0 15,-2 1-32-15,-1 0-16 16,0-1 0-16,-1 3 0 0,-4 0-64 0,-3 2-16 0,-2 1 0 0,-3 1 0 16,-1 2 0-16,-2 0 0 0,-2 0 0 0,-2 2 0 15,0-2 112-15,-4 2 16 0,2-2 0 0,-4 0 0 16,-1 2-32-16,-1-1 0 0,1 1 0 0,-1-1 0 15,1 1-80-15,0-1-16 0,2 1 0 0,1 0 0 16,1-1-128-16,0 1 0 0,3-1 0 0,1 1 128 16,0 1-128-16,1-1 0 15,-1-1-160-15,2 1 160 16,-1 1-448-16,1-2 0 0,0 2 0 0,-1-1 0 16,1 1-672-16,-2 0-128 0,2 1-32 0,0 1-16192 0</inkml:trace>
  <inkml:trace contextRef="#ctx0" brushRef="#br0" timeOffset="16997.21">17216 15803 4607 0,'2'-1'400'0,"-2"0"-400"0,0 1 0 0,0 0 0 0,0 0 832 0,1-2 64 0,-1-1 32 0,2 2 0 0,-1-3 592 0,2 0 112 0,-2 1 32 0,2-2 0 15,0 4-368-15,-2-2-64 16,2 2-16-16,-2-2 0 0,2 3-592 0,-1-1-128 0,-1 1-32 0,-1-2 0 31,2 2-336-31,-2 0-128 0,0 0 0 0,0 0 0 0,1 0 0 0,-1 0 128 16,0 2-128-16,0-2 0 16,-1 0 144-16,1 1-16 0,0-1 0 0,-2 0 0 0,1 1 64 0,1 1 0 15,-2-1 0-15,2-1 0 0,-1 2 80 0,1-1 32 16,0-1 0-16,0 0 0 0,1 0 80 0,1-1 32 15,1-1 0-15,-2-1 0 0,2 2 32 0,0-2 16 16,-1 0 0-16,1-1 0 0,2 0 80 0,-1-2 16 16,0 1 0-16,-1-1 0 0,2-3 112 0,0 1 32 0,0-1 0 0,2-2 0 15,-1 0 80-15,3-3 32 0,-1-2 0 0,2-1 0 16,1-3-48-16,0 1-16 0,1 2 0 0,1-6 0 16,5-7-144-16,0-1-32 0,1-1 0 0,0-2 0 15,4-4-80-15,1-3-32 0,1 0 0 0,-1 1 0 16,2-1-16-16,2-2-16 0,3-5 0 0,2 0 0 0,2-2-192 0,0 1-48 15,1 1 0-15,0 0 0 0,1 0-32 0,0-1-16 16,-5 7 0-16,-2 3 0 16,-2 0-16-16,-1 1-128 0,0 2 192 0,3-7-64 0,2-3-128 0,1 0 128 0,-7 11-128 0,4-3 128 15,0-5-128-15,2 0 192 16,-2 0-192-16,-2 2 192 16,-2 6-192-16,-5 0 192 0,0 5-192 0,-3 0 192 0,1 5-192 0,-2 1 192 15,0 1-192-15,-3 1 192 0,-2 2-64 0,0 2 0 16,-2-1 0-16,-3 2 0 0,1 2-128 0,1 1 192 15,-2-1-192-15,-2 4 192 0,1 0-192 0,-2 1 192 16,2 0-192-16,-2 0 192 0,2 3-192 0,-2-1 160 16,0 1-160-16,0 0 160 0,1 1-160 0,-1 0 0 15,-1 2 0-15,0 0 128 0,1-1-128 0,-1 3 0 0,-1-1 0 0,0 1 0 16,-1 2 0-16,-1 2-144 0,2-2 144 0,-2 0-208 31,0 0-240-31,0 0-64 0,-2 1 0 0,2-1 0 16,0 2-384-16,-1-2-64 0,-1 1-32 0,1 0-11232 0,1 1-2240 0</inkml:trace>
  <inkml:trace contextRef="#ctx0" brushRef="#br0" timeOffset="17719.22">17451 13087 5519 0,'0'-2'496'0,"0"1"-496"0,0 1 0 0,1 0 0 0,1 1 224 0,-1-1-48 0,2 0-16 0,1 0 0 15,2 0 720-15,2-1 144 0,4 0 16 0,-1-2 16 0,4 0 912 0,1-3 176 16,1 2 32-16,1-3 16 16,2 0-208-16,1-3-64 0,3-1 0 0,3-2 0 15,3 0-480-15,1-1-96 0,-2 1-32 0,0 1 0 16,-1 0-368-16,0 1-80 0,0 0-16 0,2-2 0 16,0 0-144-16,-3 1-48 0,-3-1 0 0,-3 3 0 15,-1-1 16-15,1-1 0 0,1-3 0 0,0 2 0 16,-1 0-32-16,-3 2-16 0,-1 1 0 0,-1 0 0 15,-2 2-256-15,1-1-48 0,1 1-16 0,-5 1 0 0,0 0-144 0,-1 1-32 16,0-1 0-16,0 1 0 0,-1 1-128 0,-4 1 0 16,1-1 144-16,-3 1-144 0,0 1 0 0,-1-1 144 15,-2 1-144-15,0 0 0 0,0 1 128 0,-1 0-128 16,1 1 0-16,-1-1 0 0,-1 2 0 0,1 0 0 0,1 0 0 0,-3 2 0 31,1 1-1344-31,0 2-240 0,0 1-32 0,-2 2-15136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9T16:37:47.073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14243 2101 11967 0,'-2'-7'1072'0,"1"3"-864"0,1 0-208 0,0-1 0 0,-2 3 400 0,2 0 48 0,-1-1 0 0,0-1 0 16,-2-2 2528-16,-1-3 512 0,-4-3 96 0,0 0 32 16,-2 0-832-16,-3 2-160 0,4 2-48 0,-4 2 0 15,-3 1-1040-15,-3 2-192 16,-3 3-64-16,0 1 0 16,-1 5-672-16,-1 2-144 0,-1 4-16 0,-2-1-16 0,6 2-208 0,-2-1-32 0,-1 4-16 0,0 1 0 15,1 1-176-15,2 1 160 0,3-1-160 0,1-1 160 16,6 1-160-16,4-2 0 0,5-1 0 0,4 1 128 15,-2-16-128-15,0 0 0 16,0 0 0-16,53 48 0 0,-53-48 0 0,0 0 0 0,76 22-144 0,-76-22 144 16,74 10 0-16,-74-10 0 15,79 13-128-15,-79-13 128 0,72 13-144 0,-72-13 144 0,62 15-208 0,-62-15 80 16,0 0 128-16,69 30-208 0,-69-30 80 0,0 0 128 16,0 0-144-16,54 41 144 0,-54-41 0 0,0 0 0 15,0 0 0-15,14 44 0 0,-17-34 0 0,-2 0 0 16,-2-2 0-16,-3 1 0 0,-1 0 0 0,-5 1 0 15,-1 0 160-15,-3 0 32 0,1 0 16 0,-6 0 0 16,-3 0 112-16,0 0 32 0,0 1 0 0,-1-3 0 0,3 1-32 0,2-2-16 16,4-3 0-16,-1 0 0 0,1-1-176 0,3-3-128 15,3-1 192-15,4-2-192 16,3-1 0-16,4-2 0 0,3-2 0 0,3-1 0 31,4-2-608-31,4 0-128 0,3-2-32 0,3-1-18576 0</inkml:trace>
  <inkml:trace contextRef="#ctx0" brushRef="#br0" timeOffset="301.6">14577 2158 20271 0,'-5'-13'896'0,"2"4"192"0,0 1-880 0,0 1-208 0,2 3 0 0,0 1 0 0,1 1 2656 0,-2 0 480 0,1-4 112 0,-2-1 16 15,0 1-576-15,0 1-96 0,0 2-32 0,2 3 0 16,0 4-1744-16,-1 3-368 0,-1 3-64 0,2 6 0 16,0 2-112-16,-2 3-16 0,1 5 0 0,-1 2 0 15,2 1-96-15,0 3-32 16,-1 1 0-16,2 0 0 0,0-2-128 0,2-3 0 0,-1-5 0 0,2-2 128 16,1 0-128-16,0-1 0 0,-4-20 0 0,0 0 0 15,19 49 0-15,-19-49 0 0,0 0 0 0,0 0 0 0,0 0 0 0,39 50 0 16,-39-50 0-16,0 0 0 15,0 0-416-15,0 0 32 0,0 0 16 0,0 0-18768 16</inkml:trace>
  <inkml:trace contextRef="#ctx0" brushRef="#br0" timeOffset="666.54">14853 2420 18431 0,'-4'5'816'0,"2"-4"160"0,1 2-784 0,-2-2-192 15,2 1 0-15,-1-1 0 16,1 2 3456-16,-1 0 640 0,1 2 128 0,-2 4 16 0,2 1-1776 0,-2 0-352 16,3 1-80-16,0 0-16 0,3 1-1312 0,-3-12-256 0,0 0-48 0,0 0-16 31,0 0-192-31,34 48-64 0,-34-48 0 0,0 0 0 16,0 0-128-16,0 0 0 0,58 32 0 0,-58-32 0 0,0 0 0 0,0 0 0 0,0 0 0 0,70 3 0 31,-70-3 0-31,0 0 0 0,0 0 0 0,51-17 0 15,-40 10 0-15,-1-1 0 0,0 0 128 0,-1-1-128 0,-2-1 0 0,0 0 160 16,-2 0-160-16,1-1 160 0,-3-1 112 0,-3 0 32 16,-2-3 0-16,0 0 0 0,-4 1 192 0,-1-3 32 15,-3 0 16-15,-3-2 0 0,1 1 32 0,-4 0 16 16,1 2 0-16,-2 2 0 0,2 3-96 0,-3 2-32 16,-2 4 0-16,-2 0 0 0,-1 5-144 0,2 2-48 15,0 1 0-15,0 1 0 0,-1 3-272 0,3 0 160 16,0 2-160-16,5-1 128 0,3 0-128 0,1 0 0 0,3 0-192 0,3 2 192 15,2-2-944-15,5 1-64 0,0-1-16 0,-3-8-13456 16,0 0-2704-16</inkml:trace>
  <inkml:trace contextRef="#ctx0" brushRef="#br0" timeOffset="1166.16">15335 2461 20271 0,'1'9'1792'0,"-1"-5"-1424"0,0 2-368 0,0-2 0 16,0 0 1712-16,0-1 272 0,0 0 48 0,0 4 16 0,1 6 1152 0,-1-13 224 15,6 36 48-15,-6-36 16 0,6 43-2496 0,-6-43-496 16,5 39-112-16,-3-22 0 0,-1 2-256 0,1-2-128 16,-2-17 128-16,5 34-128 0,-3-19 0 0,-2-15 144 15,0 0-144-15,7 35 0 0,-6-28 0 0,1 1 0 16,-2-3 0-16,1 1 0 0,-1-3 128 0,0-1-128 15,0 0 0-15,0-4 0 0,0 2 0 0,-1-2 0 16,-1-3 0-16,1 1 0 0,-1 1 256 0,1-2-48 16,-2-4-16-16,0-1 0 0,0-2 176 0,1-4 16 0,-3 1 16 0,3-5 0 0,-3-6 112 0,1-5 32 31,0-3 0-31,0-4 0 0,-2-1-112 0,2-2-32 16,0-2 0-16,1 2 0 0,3 3-256 0,0 1-144 0,3 4 160 0,1 3-160 0,3 3 0 0,3 0 0 15,1 3 0-15,2 6 0 0,-1 4-144 0,0 2-80 16,2 4-16-16,-14 8 0 15,0 0-32-15,54-11-16 16,-54 11 0-16,0 0 0 0,59 19 944 0,-59-19 192 16,0 0 48-16,52 43 0 0,-52-43-896 0,0 0 0 0,40 62 0 0,-40-62-192 31,15 47-768-31,-15-47-176 0,6 48-16 0,-6-27-16 0,-3-1 800 0,-1-2 176 0,-3-3 16 0,-2 1 16 16,-2-3 160-16,-2-2 0 0,1-1 0 0,-3-2-128 15,1-1 128-15,2-2 0 0,-1-2 0 0,0-2 0 16,2-1 0-16,1-1 0 0,0-1 0 0,2-1 128 0,-2-1-432 0,1 0-80 15,1 0 0-15,1-2-18784 0</inkml:trace>
  <inkml:trace contextRef="#ctx0" brushRef="#br0" timeOffset="1547.26">15742 2526 17503 0,'5'-1'1552'15,"1"0"-1232"-15,-2-1-320 0,-1 1 0 0,-2-1 2160 0,4 1 368 0,2-3 80 0,5-2 16 0,-12 6 288 0,40-15 64 0,-40 15 16 0,46-19 0 16,-46 19-2048-16,41-18-416 0,-41 18-80 0,36-19 0 16,-36 19-128-16,28-18-32 0,-15 8 0 0,-3-1 0 15,-1 0 0-15,-1-2 0 0,-4-1 0 0,-1-2 0 16,-3-1 0-16,-2 2 0 0,-1 1 0 0,-2-2 0 15,-2 0-32-15,-5 0 0 16,0 1 0-16,-2 3 0 0,-1 2 0 0,1 3-16 0,-1 4 0 0,-1 3 0 16,-4 3-32-16,1 4 0 0,0 4 0 0,1 0 0 0,2 4-48 0,4 3-16 31,2 2 0-31,4 2 0 0,5 1-144 0,2-1 192 0,2 2-192 0,-3-24 192 16,15 44-192-16,-15-44 128 0,0 0-128 0,33 47 128 0,-33-47 64 0,0 0 16 0,59 39 0 0,-59-39 0 15,0 0 16-15,64 24 0 16,-64-24 0-16,0 0 0 15,73 13-224-15,-73-13 144 0,0 0-144 0,62 6 128 16,-62-6-352-16,0 0-80 0,0 0-16 0,60 1-20608 16</inkml:trace>
  <inkml:trace contextRef="#ctx0" brushRef="#br0" timeOffset="2251.92">17875 2135 25791 0,'-2'1'2304'0,"-1"2"-1856"0,1-1-448 0,0-1 0 0,1 2 576 0,-2 0 0 0,-3 1 16 0,-1 5 0 15,-1 3 1536-15,-2 2 304 0,3 0 64 0,1 2 16 16,0-2-1648-16,5 2-336 0,1-2-64 0,1 0-16 15,-1-14-144-15,0 0-48 0,0 0 0 0,40 52 0 32,-40-52-96-32,0 0-32 0,0 0 0 0,72 38 0 15,-72-38-128-15,0 0 192 0,0 0-192 0,76 14 192 16,-76-14-64-16,0 0 0 0,54-7 0 0,-54 7 0 0,34-11 96 0,-19 4 16 0,0-1 0 0,-3-1 0 16,0-1 160-16,-3 0 48 15,0-1 0-15,-3 0 0 0,-1 1 80 0,-1-1 32 0,-2 1 0 0,-2-2 0 16,-4 0-16-16,-3-2 0 0,-2 1 0 0,-2-1 0 15,-5-2-240-15,-4 1-48 0,-2-2-16 0,1 1 0 16,4 5-240-16,-2-2 0 0,-3 0 128 0,-1 1-128 16,2-1 0-16,0 3 0 0,0 2 0 0,-1 0 0 15,4 6 0-15,0 0-208 0,6 2 32 0,3 3 16 0,0 1 416 0,2 2 96 16,0 2 16-16,3 2 0 16,-1 4-1936-16,3 1-384 0,3 0-80 0,0 1-17680 15</inkml:trace>
  <inkml:trace contextRef="#ctx0" brushRef="#br0" timeOffset="2950.2">18402 1677 24879 0,'0'-2'2208'0,"-2"-1"-1760"0,2 0-448 0,-1 3 0 0,-1 0 1248 0,2-2 160 0,-1 2 48 0,-2-1 0 0,-1 2 1072 0,-2 5 224 0,2 5 32 0,-2 5 16 15,2 7-1840-15,0 6-384 0,1 4-64 0,0 3 0 0,3 3-64 0,2 3 0 16,2 6 0-16,0 1 0 0,0-1-128 0,2 5-16 15,2 9-16-15,2 4 0 0,0 2-288 0,-1-4 128 16,1-8-128-16,-1-5 0 0,3-4 0 0,-12-47 0 16,21 82 0-16,-21-82 0 0,17 65-176 0,-17-65 16 15,11 45 0-15,-11-45 0 0,0 0-96 0,14 52 0 16,-14-52-16-16,0 0 0 0,0 0 272 0,0 0-128 0,7 41 128 0,-8-40 0 31,0-2-128-31,-2-5 128 0,-2-2 0 0,1-3 0 16,-1-5 0-16,-3-2 0 0,1-5 0 0,-1-1 0 15,-1 0 272-15,0-3 16 0,-3-5 0 0,-2-5 0 0,1-3 208 0,-1 1 32 16,0 2 16-16,3 3 0 0,1 5-208 0,2 3-32 16,0 4-16-16,6 5 0 0,-1 3-80 15,3 4-16-15,3 3 0 0,-1 2 0 0,3 2-16 0,0 2-16 16,4 1 0-16,-9 0 0 0,0 0-16 0,0 0 0 16,62 11 0-16,-62-11 0 0,0 0-16 0,59 13 0 15,-59-13 0-15,0 0 0 0,61 9 48 0,-61-9 0 0,0 0 0 16,59 0 0-16,-59 0 16 0,0 0 0 0,50-2 0 0,-50 2 0 15,0 0-192-15,46-7 0 0,-46 7 144 0,0 0-144 16,0 0 0-16,46-7 0 16,-39 6 0-16,-2-2-128 0,0 1-816 0,-1 0-144 0,0-1-48 0,0 0-20176 15</inkml:trace>
  <inkml:trace contextRef="#ctx0" brushRef="#br0" timeOffset="3497.03">19642 2269 29487 0,'-2'3'1296'0,"1"-3"288"0,0 0-1264 0,1 0-320 0,1 0 0 0,2-1 0 0,0-1 464 0,4-1 48 0,3-1 0 0,5-1 0 0,3-2 1392 0,2-2 272 15,-1 1 64-15,0-1 16 0,1-2-1296 0,0-1-272 16,-3 3-48-16,-2-1-16 0,-2 3-224 0,-2-2-32 15,2-1-16-15,1-1 0 0,-1-2-16 0,-2 2 0 16,-4 2 0-16,0 1 0 0,-1 0-32 0,-3-2-16 16,0 0 0-16,-5-2 0 0,0 0-48 0,-4 0-16 15,-3 0 0-15,-2-1 0 0,-3 2-224 0,-3 1 128 16,0 0-128-16,-1 3 0 0,-2 3 0 0,2-1 0 16,-1 5 0-16,1 3 0 0,-1 1 0 0,4 4 0 0,1 0 0 0,0 2 0 15,2 3 0-15,4 1 0 0,1 0 0 0,0 4-160 16,4 5 160-16,3 1 0 0,1 3 0 0,-1-27-128 0,14 53 128 0,-14-53 0 15,27 48 0-15,-27-48 0 16,0 0 0-16,71 58 0 0,-71-58 0 0,64 27 0 0,-64-27 0 0,73 17 0 16,-73-17 0-16,78 7 0 0,-78-7 0 0,69 0 0 15,-69 0 0-15,65-3 128 0,-65 3-128 0,51-5 0 0,-51 5 128 0,41-7-128 16,-41 7 0-16,0 0-208 0,45-12 16 0,-31 7-13376 16,0 0-2672-1</inkml:trace>
  <inkml:trace contextRef="#ctx0" brushRef="#br0" timeOffset="3727.73">20289 2088 27647 0,'5'2'1216'0,"0"-1"256"0,-1 1-1168 0,-1-1-304 15,0 1 0-15,-1-1 0 0,3 3 2976 0,0 0 544 16,-5-4 96-16,0 0 32 0,0 0-2192 0,67 43-432 15,-67-43-96-15,0 0-16 0,75 45-416 0,-75-45-96 0,56 31-16 0,-56-31 0 16,0 0-144-16,74 40-48 0,-74-40 0 0,0 0 0 16,0 0-192-16,70 36 0 0,-70-36 128 0,0 0-128 15,0 0-272-15,0 0-112 0,64 26 0 0,-64-26-19776 32</inkml:trace>
  <inkml:trace contextRef="#ctx0" brushRef="#br0" timeOffset="3939.05">20608 1987 26719 0,'-1'0'2368'0,"-1"0"-1888"0,2 0-480 0,-1 1 0 16,-1 2 2240-16,1 0 368 0,0 1 64 0,-4 3 16 16,-2 4-384-16,-3 6-64 0,-1 7 0 0,-4 5-16 15,-4 3-1280-15,-1 3-256 0,1 2-48 0,-1 0-16 16,3-2-304-16,1-2-64 0,5-5-16 0,1-1 0 0,2-3-240 0,2-4 0 15,2-1 0-15,1-3 0 32,3-2-432-32,0-14-80 0,0 0 0 0,0 0-20064 0</inkml:trace>
  <inkml:trace contextRef="#ctx0" brushRef="#br0" timeOffset="4345.99">20893 2391 34095 0,'0'0'1504'0,"0"0"320"0,0 0-1456 0,9 42-368 0,-9-36 0 0,0-1 0 15,0 3 1616-15,0-8 256 16,0 0 48-16,7 52 16 0,-7-52-1088 0,8 56-208 0,-8-56-64 0,9 46 0 16,-9-46-448-16,6 39-128 0,-5-23 0 0,-1-2 0 15,1-3 0-15,-2-2 0 0,0-1 0 0,-1-2 0 16,1-4 0-16,-2 0 0 0,1-2 0 0,0-3 0 15,0 0 0-15,1-4 176 0,-1-1-176 0,1-4 192 16,1-3 128-16,-3-5 16 0,2-4 16 0,-1-4 0 16,2 1 144-16,-1-8 16 0,2-9 16 0,1-7 0 0,2-4-32 0,2-4-16 15,2-2 0-15,1 9 0 0,0 9-320 0,3-2-160 16,6-2 160-16,6 1-160 16,6 2 0-16,2 6 0 0,2 5 0 0,-1 9 0 15,-2 9 0-15,-3 3 0 0,-28 12 0 0,49-5 0 16,-49 5 0-16,0 0 0 0,64 21 144 0,-64-21-144 15,0 0 288-15,44 48-32 0,-44-48 0 0,0 0 0 0,22 65 112 0,-22-65 16 16,2 58 0-16,-8-26 0 0,-4 5 32 0,-7 0 16 16,-5-3 0-16,-6-3 0 0,-5-1 128 0,-2-5 16 15,-2-2 16-15,-1-2 0 0,-2-4-176 0,1-2-32 16,-1-1-16-16,-2 0-16816 16,-2 1-3376-16</inkml:trace>
  <inkml:trace contextRef="#ctx0" brushRef="#br0" timeOffset="49933.94">23447 4314 17503 0,'3'-5'1552'0,"0"0"-1232"0,0 0-320 0,-2 3 0 0,1-1 1056 0,1-3 160 0,1-4 16 0,1-5 16 16,4-6 1696-16,-1-4 320 16,1 1 80-16,-3 0 16 0,-1 2-1408 0,-2-1-288 0,0 3-48 0,-3 1-16 15,0 0-736-15,-2 2-160 0,0 2-16 0,-3 1-16 16,1 1-112-16,-2 2-32 0,-1 1 0 0,0 1 0 15,0 2-48-15,-3 0-16 0,-2 0 0 0,-4 0 0 16,2 3-208-16,-2 0-64 0,-5 1 0 0,-1 1 0 16,-4 4-192-16,2 2 0 0,-1 4 0 0,-1 4 0 0,1 0 0 0,2 4 0 15,1 1 0-15,3 3 0 0,4 0-144 0,2 1 144 16,3 1 0-16,3 1-144 0,4 0 0 0,2-1 0 16,1 2 0-16,3-3 0 31,0-2-240-31,-3-19-32 0,0 0-16 0,25 59 0 15,-25-59 16-15,0 0 0 0,0 0 0 0,52 58 0 0,-52-58 128 0,0 0 32 0,0 0 0 0,72 31 0 16,-72-31 32-16,0 0 16 0,0 0 0 0,74 4 0 16,-74-4-32-16,38-10 0 0,-38 10 0 0,37-17 0 0,-23 9 240 15,0-3 0-15,1-3 0 0,0-3 0 0,0-2 144 0,-2-1 128 16,-2-1 32-16,0-1 0 0,1-2 32 0,-4-3 16 16,1-4 0-16,-2-3 0 0,0-3 96 0,-2-1 32 15,0 0 0-15,-1 0 0 0,0-3 32 0,2-6 0 16,1-2 0-16,-1-1 0 0,-2 8-48 0,0-1 0 15,0 0 0-15,-2 0 0 0,-2 2-208 0,-2 6-64 0,1 5 0 0,-2 3 0 16,-1 6 0-16,-2 4 0 16,2 5 0-16,0 3 0 0,-2 2 16 0,0 4 0 0,1 3 0 0,-1 2 0 0,0 2-64 0,-1 3-16 15,0 3 0-15,0 4 0 0,0 4-128 0,2 3 0 16,0 1 0-16,2 3 0 0,2 5 0 0,1-1 0 16,0 3 0-16,1 3 0 0,2 6 0 0,2 7-144 15,2 3 144-15,-2 1 0 0,2 0-208 0,0-4 64 16,2 0 16-16,-1-2 0 0,1-6-48 0,-9-40 0 31,14 68 0-31,-14-68 0 0,15 55 176 0,-15-55-192 16,16 46 192-16,-16-46-192 0,0 0 192 0,21 50 0 0,-21-50-144 0,0 0 144 15,0 0 0-15,37 53 0 0,-37-53 0 0,0 0 0 16,0 0 0-16,0 0 0 0,0 0 128 0,59 24-128 0,-49-26 336 16,0-2-16-16,1 0 0 0,-1 0 0 0,-3-1 80 0,3 0 16 15,0-4 0-15,0-1 0 0,-2-1-176 0,1 0-48 16,-2-1 0-16,-3 0 0 0,0 2-192 0,-2-1 0 15,-1 1 0-15,-1 0 0 32,-1 3-832-32,-1 0-144 0,0 1-48 0,-1 2-21008 0</inkml:trace>
  <inkml:trace contextRef="#ctx0" brushRef="#br0" timeOffset="51367.28">24976 3635 9215 0,'3'-1'816'0,"-2"-2"-656"0,1 2-160 0,-2-1 0 0,0 0 1376 0,0-1 240 0,0-3 48 0,0-2 16 0,0-5 1856 0,-2-3 368 0,1 1 80 0,-2 1 16 16,-1 0-1520-16,-2 2-304 0,0 0-64 0,-2 2-16 15,-2 0-912-15,0 1-176 0,-3 4-48 0,-2 0 0 16,-2 4-512 0,-1 1-96-16,-4 4-32 0,0 3 0 0,-2 3-176 0,-3 3-144 0,1 1 192 0,0 3-192 15,0 1 160-15,1 4-160 0,-1 0 128 0,5 2-128 16,1 0 128-16,2 4-128 0,0 5 0 0,2 4 128 0,3 2-128 0,2 1 0 16,5 2 0-16,5 1 128 0,4-3-128 0,3 0 0 31,-6-40 0-31,21 68 0 0,-21-68 0 0,32 62 128 0,-32-62-128 0,38 52 0 15,-38-52 128-15,0 0-128 16,64 65 128-16,-64-65-128 0,55 43 192 0,-55-43-32 0,0 0-16 0,68 43 0 16,-68-43 48-16,0 0 16 0,0 0 0 0,76 33 0 15,-76-33-16-15,0 0 0 0,58 14 0 0,-58-14 0 16,0 0-192-16,0 0 0 0,62 1 128 0,-49-3-128 16,-2-1-432-16,1-1-128 15,-1-3-16-15,0-2-18912 0</inkml:trace>
  <inkml:trace contextRef="#ctx0" brushRef="#br0" timeOffset="51804.71">25246 3787 35935 0,'-6'1'1600'0,"3"-1"320"0,2 1-1536 0,-1 1-384 0,1-1 0 0,0 2 0 0,-2 0 1184 0,0 3 160 16,0 2 48-16,-3 5 0 0,-1 2-368 0,2 4-64 15,-2 3 0-15,1-2-16 0,2 1-480 0,2 2-80 16,1-2-32-16,1-21 0 0,6 44-160 0,-6-44-16 16,0 0-16-16,22 61 0 0,-22-61-160 0,0 0 0 15,40 56 0-15,-40-56 0 0,0 0 0 0,49 51 0 16,-49-51 0-16,0 0 0 0,55 37-288 0,-55-37 16 0,0 0 0 0,64 22 0 31,-64-22 0-31,0 0 0 0,56 2 0 0,-37-8 0 0,-1-1 272 0,1-2 0 0,-1-2-128 0,-1-2 128 0,1-1 0 0,1-4 256 16,-2-2-64-16,-2-1 0 0,-1 1 208 0,-3-2 48 15,-1-5 0-15,-4 0 0 0,-2 3 96 0,-4-6 32 16,-4-4 0-16,-4-2 0 0,-4-3 32 0,-3 3 16 16,-4-1 0-16,-2 5 0 0,-3 2-112 0,0 6 0 15,-1 4-16-15,1 6 0 0,1 3-96 0,0 5-16 16,2 2 0-16,2 4 0 0,-1 3-192 0,-1 1-32 16,1 3-16-16,-1 3 0 0,1 1-144 0,0 2 0 0,3 1 0 0,4 0 0 31,2 0-384-31,3 3 32 0,-1 1 16 0,5 2 0 31,2-1-720-31,2 0-144 0,0-19-16 0,0 0-16 0,22 70-448 0,-22-70-96 0</inkml:trace>
  <inkml:trace contextRef="#ctx0" brushRef="#br0" timeOffset="52589.87">25880 3856 36863 0,'-1'-20'1632'0,"1"10"336"0,0 0-1584 0,1 2-384 0,-1 1 0 0,0 2 0 0,0 0 1120 0,0-4 144 0,1-2 16 0,-1-3 16 0,2 1-16 0,-4 5 0 15,2 2 0-15,0 6 0 0,0 3-576 0,-1 5-128 16,1 1-32-16,0 4 0 0,0-13-256 0,0 39-48 16,0-39-16-16,3 45 0 0,-3-45-224 0,5 60 0 15,-5-60 0-15,9 66 0 0,-9-66 0 0,13 64 0 16,-13-64 0-16,11 53 0 0,-11-53-256 0,0 0-64 15,16 60 0-15,-16-60 0 16,0 0-144-16,0 0-48 0,15 53 0 0,-15-53 0 16,0 0-64-16,0 0 0 0,0 0-16 0,0 0 0 15,0 0 48-15,0 0 16 0,0 0 0 0,0 3 0 0,-3-14 208 0,-2-3 64 0,-1-2 0 0,-1-2 0 16,0-2-48-16,0-4 0 16,0-4 0-16,0-2 0 0,1-2 48 0,0-2 0 0,3-3 0 0,1 0 0 0,2 2 256 0,0-2 0 15,1 3 0-15,2 3 144 0,1 4 64 0,-1 6 16 16,1 4 0-16,0 3 0 0,2 3 224 0,0 4 32 15,-2 3 16-15,2 1 0 0,-1 3-48 0,1 1 0 16,1 3 0-16,-3 3 0 0,-4-7 16 0,0 0 0 0,0 0 0 0,0 0 0 16,37 60-48-16,-37-60-16 0,0 0 0 0,25 59 0 31,-25-59-160-31,0 0-48 0,29 62 0 0,-29-62 0 16,0 0-192-16,38 75 176 0,-38-75-176 0,0 0 160 0,45 64-160 0,-45-64 0 15,0 0 0-15,49 48 0 0,-49-48 0 0,0 0 0 16,0 0 0-16,56 36 0 15,-56-36 0-15,0 0-192 0,0 0 64 0,0 0 128 0,0 0-208 0,60 12 80 16,-53-14 128-16,-1-2-208 0,0-2 208 0,-2-1 0 16,0-1 0-16,-1-2 0 0,0-1 192 0,-2-3 64 0,1-3 32 0,-1-3 0 15,-1-1 240-15,1-3 48 0,1-3 16 0,-1-3 0 16,2-4-112-16,0-2-32 0,0-1 0 0,1 0 0 16,-1 2-256-16,1 4-64 0,-1 5-128 0,0 4 192 15,-1 2-192-15,3 3 128 0,-2 3-128 0,1 2 0 16,0 4 192-16,0 1-64 0,1 4-128 0,0 0 192 15,2 3-64-15,-7 0-128 16,0 0 176-16,0 0-176 0,0 0 128 0,0 0-128 16,51 53 0-16,-51-53 0 0,0 0 128 0,33 63-128 15,-33-63 0-15,24 57 0 0,-24-57 128 0,0 0-128 0,25 79 0 0,-25-79 0 16,20 68 0-16,-20-68 0 0,15 69 0 16,-15-69 0-16,14 66 0 0,-14-66 0 0,15 58 0 15,-15-58 0-15,12 51 0 0,-12-51 0 0,0 0 0 0,17 64 0 16,-17-64 0-16,0 0 0 0,0 0 0 0,19 63 0 15,-19-63 0-15,0 0 0 0,0 0 0 0,0 0 0 16,0 0 0-16,28 52 0 0,-25-47 0 0,0-4 0 31,-1 0-448-31,0-1-160 0,1-1-32 0,-1-3 0 0,0 1-640 0,1-1-128 0,-1-2-16 0,3-2-19632 16</inkml:trace>
  <inkml:trace contextRef="#ctx0" brushRef="#br0" timeOffset="52834.87">26828 3627 23951 0,'1'0'2128'0,"1"0"-1696"0,1 0-432 0,-2 1 0 0,2 1 1232 0,0-1 176 0,1 3 16 0,3 3 16 16,-7-7 1216-16,0 0 240 15,0 0 48-15,48 80 16 0,-48-80-1872 0,21 65-368 16,-21-65-80-16,16 70 0 0,-16-70-288 0,12 79-48 15,-12-79-16-15,10 79 0 0,-10-79-288 0,9 68 160 16,-9-68-160-16,8 57 128 0,-8-57-128 0,0 0 0 0,16 62-192 0,-16-62 192 31,0 0-928-31,0 0-64 0,18 56-16 0,-18-48-17088 0</inkml:trace>
  <inkml:trace contextRef="#ctx0" brushRef="#br0" timeOffset="53140.17">26900 3459 18431 0,'30'-9'816'0,"-13"4"160"0,-2-1-784 0,-1 2-192 0,-4 1 0 0,0 2 0 15,-10 1 3392-15,44-3 624 0,-2 0 128 0,12 2 16 16,8 2-1504-16,-3 3-304 0,-8 5-64 0,-51-9-16 15,88 22-1376-15,-88-22-256 0,69 30-64 0,-69-30-16 16,0 0-160-16,69 56-16 0,-69-56-16 0,0 0 0 0,24 58-96 0,-22-41-16 16,-5-1 0-16,-4-1 0 0,-3 1 128 0,-6-1 0 15,-2 0 16-15,-6 0 0 0,-4 1 112 0,-2-4 32 16,3 1 0-16,-2-2 0 0,-3-1 32 16,0-1 0-16,1-1 0 0,1-4 0 15,2 2-880-15,3-3-160 0,3 0-48 0,5-2-14400 0,0 1-2880 0</inkml:trace>
  <inkml:trace contextRef="#ctx0" brushRef="#br0" timeOffset="53652.91">23124 4832 13823 0,'0'3'608'0,"0"-2"128"0,1 1-592 0,1-2-144 0,1 0 0 0,1 0 0 0,3 0 1696 0,7-2 304 0,10-1 64 0,17-2 16 0,14-2 736 0,19-3 160 15,13-1 32-15,13-2 0 0,11-1-896 0,10 0-192 16,12-1-16-16,4 7-16 0,3 1-880 0,1 4-176 15,2 0-48-15,-2 6 0 0,-1 6-368 0,-5-1-80 16,-14-1-16-16,6 4 0 0,7 5-64 0,1-1 0 16,1-2-16-16,-5 1 0 0,1 3-112 0,-6 0 0 15,-9-3-128-15,-1 2 192 0,-1-2 0 0,-1 0-16 0,-7 2 0 0,2-2 0 16,-1-1-32-16,-7-1 0 16,-11 1 0-16,-12 0 0 0,-10-2-16 0,-13-1 0 0,-55-10 0 0,82 15 0 0,-82-15-128 0,0 0 0 15,56 16 0-15,-56-16 0 16,0 0-256-16,-1 1-128 0</inkml:trace>
  <inkml:trace contextRef="#ctx0" brushRef="#br0" timeOffset="54651.4">23723 5821 18431 0,'-4'3'1632'0,"1"-2"-1312"0,3 1-320 0,-2-1 0 0,1 0 832 0,1-1 112 0,0 2 16 0,-1-1 0 0,-1 1 1696 0,2-1 352 16,0 1 64-16,2-2 0 15,0 0-1296-15,3-3-272 0,0-2-48 0,1 0-16 0,2-2-432 0,-2-3-96 0,3-1-16 0,-1-2 0 16,2 0-240-16,-3-2-48 0,0 0-16 0,-1 1 0 31,-3 0 0-31,-2 0 0 0,-1 1 0 0,-3 1 0 0,-3 0-192 0,1 0-32 16,-5 0-16-16,-1 1 0 0,-2 0-192 0,-3-1-32 16,-1 1-128-16,-2 3 192 0,-1-1-192 0,-3 3 0 15,1 4 0-15,-1 0 0 0,0 4 0 0,1 2-192 16,-4 4 192-16,0 5-208 0,-1 3 16 0,0 2 0 0,0 5 0 0,2 1 0 15,2 0 0-15,0 2 16 0,4 4 0 0,2 0 0 16,4-1 176-16,5 1 0 0,5-2 0 0,3-1-128 16,1-3-96-16,-1-24-16 0,0 0 0 0,41 65 0 31,-41-65-160-31,0 0-48 0,74 45 0 0,-74-45 0 0,56 16 176 0,-56-16 16 0,54 7 16 0,-54-7 0 16,58-4 240-16,-29-3 0 0,-2-2 0 0,-1-3 0 15,-2-3 128-15,-3-2 64 0,-1-1 0 0,-1-2 16 0,0-2 224 0,-2-2 32 31,0 0 16-31,0-3 0 0,-2 0 32 0,-2-3 16 0,0 2 0 0,-5-3 0 0,0 0-48 0,-3-3-16 0,-2-3 0 16,-2 1 0-16,-4-4-64 0,0-2-16 0,-2-2 0 0,-1-1 0 31,-2 4-80-31,-1 1-32 0,-1 5 0 0,0 4 0 16,-1 4 32-16,1 3 0 0,0 4 0 0,0 3 0 16,2 4-48-16,-1 4-16 0,2 3 0 0,0 3 0 15,2 3-240-15,-1 3 176 0,0 3-176 0,1 3 160 16,-1 6-160-16,2 3 0 0,1 4 0 0,0 5 0 15,3 2 0-15,0 4 0 0,3 6 0 0,-3-39 0 16,11 80 0-16,-1-32-144 0,4 7 144 0,5 0 0 0,0-1-128 0,-19-54 128 16,48 95 0-16,-48-95 0 15,51 75 0-15,-51-75-128 0,47 59 128 0,-47-59 0 0,0 0 0 0,58 64 0 0,-58-64 0 0,0 0 0 16,46 48-160-16,-46-48 160 0,0 0-128 0,0 0 128 16,0 0-320-16,50 45 32 0,-44-42 0 0,-2-1 0 31,0 0-784-31,2-2-144 0,-4-2-48 0,3-2-20128 0</inkml:trace>
  <inkml:trace contextRef="#ctx0" brushRef="#br0" timeOffset="55119.2">24754 5456 23951 0,'0'-2'2128'0,"2"-1"-1696"0,-1 0-432 0,-1 2 0 0,0-1 1056 0,1 1 128 0,1-2 32 0,-1-3 0 0,2 1 1760 0,0 0 352 0,1 4 80 0,-1 4 16 15,0 4-2320 1,-2 4-464-16,-1-11-80 0,0 0-32 0,2 54-80 0,-2-54-32 16,-3 51 0-16,3-51 0 0,-4 59-96 0,4-59-32 0,-2 66 0 0,2-66 0 15,0 68-96-15,0-68 0 0,7 65-16 0,-7-65 0 16,11 57-176-16,-11-57 0 16,0 0 0-16,23 73 128 0,-23-73-128 0,0 0 0 15,31 61 0-15,-31-61 128 16,0 0-128-16,0 0 0 0,47 49 0 0,-47-49 128 0,0 0-128 0,56 23 128 15,-56-23-128-15,0 0 128 0,72 10 48 0,-72-10 0 0,48 0 0 0,-24-3 0 16,-24 3 48-16,43-4 16 16,-22 0 0-16,2-1 0 0,-2 1-16 0,0-2 0 0,-1 1 0 0,-2-1 0 15,-2 1-224-15,-1-1 128 0,-4 0-128 0,1-1 0 16,-2 0 0-16,-3 0-288 0,1-1 32 0,-2-1 16 16,-2 1-672-16,-3-2-144 0,1 1-32 0,-2-1-12448 15,-2 2-2496-15</inkml:trace>
  <inkml:trace contextRef="#ctx0" brushRef="#br0" timeOffset="55378.52">24722 5763 34095 0,'0'-4'3024'0,"1"1"-2416"0,2 0-480 0,0 2-128 16,-2-1 864-16,2 0 160 0,3-1 16 0,3-2 16 15,7-2 448-15,7-3 96 0,2 1 0 0,2-1 16 16,0 0-688-16,-2 1-144 0,1 1-16 0,-2 1-16 16,0 0-288-16,-2 0-48 0,-1 2-16 0,-2 0 0 15,-1 1-224-15,-1-1-48 0,-4 2-128 0,0-1 192 0,-1 1-448 0,-2-1-112 16,1 0-16-16,-1 1 0 16,-1-1-816-16,-4-2-160 0</inkml:trace>
  <inkml:trace contextRef="#ctx0" brushRef="#br0" timeOffset="55555.67">24897 5319 34095 0,'4'-4'1504'0,"0"1"320"0,2 1-1456 0,0-1-368 16,-2 1 0-16,0 1 0 0,2-1 1616 0,5-2 256 16,9-1 48-16,8-2 16 15,6-1-832-15,0 3-160 0,3-1-48 0,-4 3 0 0,1 1-496 0,-34 2-96 31,64 0-32-31,-64 0 0 0,56 8-272 0,-56-8 0 0,0 0 0 0,67 18 0 32,-67-18-656-32,0 0-144 0</inkml:trace>
  <inkml:trace contextRef="#ctx0" brushRef="#br0" timeOffset="55802.51">25613 5486 35007 0,'9'3'3120'32,"-4"0"-2496"-32,-2-2-496 0,0 1-128 0,0 0 896 0,1 1 176 0,-4-3 16 0,0 0 16 15,0 0 304-15,79 51 48 0,-79-51 16 0,62 44 0 16,-62-44-592-16,57 48-112 0,-57-48-32 0,50 51 0 0,-50-51-256 0,47 54-48 16,-47-54-16-16,38 49 0 0,-38-49-224 0,0 0-64 15,47 64 0-15,-47-64 0 0,0 0-128 0,0 0 0 16,48 59 0-16,-48-59 0 0,0 0 0 0,0 0 0 15,0 0 0-15,0 0 0 16,48 49-736-16,-42-46-128 0,-2 0-32 0,0-3-13040 16,-1 0-2608-16</inkml:trace>
  <inkml:trace contextRef="#ctx0" brushRef="#br0" timeOffset="56033.18">26048 5338 35007 0,'-3'0'3120'0,"2"0"-2496"15,-1 0-496-15,1 0-128 0,0 1 368 0,-2 3 48 16,-1 1 16-16,-5 6 0 0,-4 6 1008 0,-4 8 208 16,-2 8 32-16,-3 5 16 0,0 4-800 0,-2 4-144 15,-2 2-48-15,2 0 0 0,0 0-224 0,2-3-48 16,-1-1-16-16,3-3 0 0,3-2-224 0,3-5-32 16,3-1-16-16,1-5 0 15,2-3-144-15,2-3 0 0,2-4 0 16,2-3 0-1,1-2-704-15,0-4-80 0,2-2-16 0,2-3-19344 0</inkml:trace>
  <inkml:trace contextRef="#ctx0" brushRef="#br0" timeOffset="56466.9">26298 5537 37775 0,'0'0'1664'0,"0"0"368"0,0 0-1632 0,0 0-400 0,0 0 0 0,0 0 0 16,0 0 896-16,0 0 80 16,57 45 32-16,-57-45 0 0,0 0-432 0,41 84-64 15,-41-84-32-15,24 70 0 0,-24-70-240 0,14 68-48 16,-14-68-16-16,11 62 0 0,-11-62-176 0,7 54 0 16,-7-54 144-16,4 44-144 0,-4-27 0 0,0-3 144 15,0-2-144-15,-1-3 0 0,0-3 176 0,-1-4-176 16,-1-2 160-16,0-2-160 0,-1-4 576 0,-1-4 0 15,-1-1 16-15,-1-6 0 0,0-3 48 0,0-3 0 16,0-2 0-16,2-5 0 0,1-1-256 0,3-7-32 16,1-6-16-16,7-7 0 0,4 1-192 0,3-10-144 0,6-8 192 0,0 1-192 15,0 0 0-15,2 9-272 0,1 7 16 0,1 8 16 16,-2 6 48-16,2 9 0 0,-1 4 0 0,1 5 0 0,-1 7 16 0,-1 3 16 16,2 5 0-16,-24 4 0 15,44 0 160-15,-44 0 128 0,0 0-128 0,55 20 176 0,-55-20 128 0,0 0 16 16,0 0 16-16,47 55 0 0,-47-55 48 0,0 0 16 0,3 60 0 15,-10-40 0-15,-3 0 16 0,-6-2 0 0,-4 2 0 0,-2 0 0 16,-4-2 208-16,-1 1 32 0,2-4 16 0,-2-1 0 16,2 2-416-16,1-5-96 0,3 0-16 0,-3-1 0 31,0 3-1680-31,-6 0-352 0</inkml:trace>
  <inkml:trace contextRef="#ctx0" brushRef="#br0" timeOffset="102397.22">3415 13715 9215 0,'-6'-5'400'0,"3"2"96"0,0 0-496 0,2 2 0 0,0-1 0 0,-1 2 0 0,1 2 576 0,-2-1 32 0,0 2 0 0,-2 4 0 15,-3 0 544-15,3 2 128 0,-2 0 0 0,1 0 16 16,0 2 288-16,1-1 48 0,-1 1 16 0,1 1 0 16,0-2-656-16,0 1-128 0,0-1-32 0,1 0 0 15,0 1-256-15,-2-1-48 0,2-2-16 0,0 1 0 16,0-2-192-16,-1 0-32 0,1-1-16 0,0-1 0 15,1 0-96-15,0-1-32 0,0-3 0 0,2 1 0 16,-2-1-144-16,3-1 0 0,-1 0 0 0,-1-1 0 0,1-2 0 0,-1 0 0 16,2-1-176-16,0-3 176 15,2 1-448-15,-1-4 0 0,4 2 0 0,-3-5 0 16,4 0-64-16,-2-1 0 0,3 0-16 0,0-3 0 0,3 1 144 0,-1-2 16 16,1 1 16-16,-2 2 0 0,-1 0 192 0,0 4 160 15,-3 1-208-15,1 2 80 0,-2 4 592 0,-2 1 128 16,0 1 32-16,1 2 0 0,-2 0 720 0,0 0 128 15,1 3 48-15,1 0 0 0,0 1-480 0,4 2-80 0,4-1-32 0,1 1 0 16,5 1-96-16,2-1-32 0,6 0 0 0,0-2 0 16,4-1-16-16,1-1 0 0,3-2 0 0,-1-1 0 15,0 0-256-15,0-4-48 16,0 0-16-16,-2 0 0 0,-2 1-224 0,-2-1-48 0,-1-1-16 0,-3 0 0 16,-1 2-176-16,-2 1 128 0,-1 0-128 0,-3 2 128 15,-1 0-128-15,-2 1 0 0,-1 2 0 0,-3 3-12480 16,-1 3-2496-16</inkml:trace>
  <inkml:trace contextRef="#ctx0" brushRef="#br0" timeOffset="121394.25">1775 12736 11967 0,'-2'0'1072'0,"1"0"-864"0,1 0-208 0,1-1 0 0,1 1 1232 0,-1 0 208 0,1-1 32 0,0-1 16 0,5 1 528 0,2-1 96 0,2 1 32 0,1 0 0 16,2-1-480-16,-2 2-112 0,4-1-16 0,-2-1 0 0,3 1-448 0,-1-1-112 15,-1 1-16-15,1 1 0 0,-2 0-128 0,0 0-16 16,-1 0-16-16,1 0 0 0,-2 0-256 0,1 0-48 15,-2 0-16-15,4 0 0 0,-1 0-128 0,-2 0-32 16,3-1 0-16,-3 1 0 0,1 0-96 0,-2-2-32 16,1 1 0-16,-3-1 0 15,1 1-64-15,0-2-128 0,-1 0 176 0,-2 0-176 16,-2-1 128-16,0 1-128 0,-1 1 0 0,-1-3 0 16,0 3 128-16,-2-1-128 0,0 0 0 0,-1 0 0 0,-1 2 0 0,0-1 0 15,-2 2-128-15,-2-1 128 16,1 2-1664-16,-1 1-224 0,-3-2-48 0,1 1-14208 15</inkml:trace>
  <inkml:trace contextRef="#ctx0" brushRef="#br0" timeOffset="121758.58">1888 12638 10127 0,'-3'-8'448'0,"1"3"96"0,2 1-544 0,0 1 0 0,0 1 0 0,0 1 0 0,2-1 1488 0,1-2 192 15,1-1 48-15,3-1 0 0,4-1 960 0,3 0 192 16,2 1 32-16,1 2 16 0,1 1-1104 0,2 0-224 16,3 2-32-16,-2-1-16 0,1 2-544 0,0-1-112 15,0 2-32-15,1 1 0 0,-2-1-272 0,2 1-48 16,-1 1-16-16,-1 1 0 0,1 0-224 0,-1 0-48 16,-3 0-16-16,1 1 0 0,-2 0 0 0,-2 2 0 15,-2-1 0-15,-2 0 0 0,-2-1 32 0,-1 2 16 0,-2 1 0 0,-3-1 0 31,-2 1-32-31,-4 1 0 0,-1 2 0 0,-5-1 0 0,-1 1-32 0,-4 0-16 16,-4 3 0-16,-6 2 0 16,-3 0-16-16,-3-1-16 0,-2 3 0 0,5-5 0 0,6 0-176 0,-3 0 160 15,-3 1-160-15,-3 3 160 16,-1 1-160-16,0 0 160 0,0-2-160 0,3-1 160 0,3 0-160 0,1-3 0 16,5 1 0-16,2-2 0 0,3-1 0 0,4 0 0 15,5 0 0-15,0 0-12816 0,7 0-2496 16</inkml:trace>
  <inkml:trace contextRef="#ctx0" brushRef="#br0" timeOffset="129728.9">2817 12920 1839 0,'0'-3'160'0,"0"2"-160"0,2-1 0 0,-1 0 0 0,0 0 608 0,1 1 96 0,-1 1 0 0,4-3 16 0,0 0 880 0,4 0 192 16,3-1 16-16,4 0 16 0,1 0 96 0,3-1 0 15,1 2 16-15,3-1 0 0,0 0-448 0,1 0-80 16,5 0-32-16,0-1 0 0,-1 1-336 0,4-2-64 15,2 1-16-15,3-2 0 0,6 1-320 0,-3 0-80 0,-1 1-16 0,-4 1 0 16,0 1-224-16,-4 0-32 0,1 0-16 0,-7 2 0 16,-3 1-144-16,-3-2-128 0,-3 2 144 0,-3 0-144 15,-3 0 0-15,-1 2 0 0,-1-2-208 0,-5 1 64 32,-1-1-1008-32,-5 1-208 0,2-1-48 0,-3 2-10128 0</inkml:trace>
  <inkml:trace contextRef="#ctx0" brushRef="#br0" timeOffset="212266.8">18502 14081 9215 0,'-4'-2'816'0,"1"0"-656"0,1 1-160 0,1-1 0 0,1 2 1184 0,-2 0 208 0,2 0 32 0,-2 2 16 15,-1-1 768-15,-1 2 160 0,1 1 16 0,-1 0 16 16,1 2 208-16,1 1 32 0,1 2 16 0,-1-2 0 0,2 3-1376 0,2 1-288 16,1-1-48-16,0 1-16 0,-3-11-352 0,0 0-64 0,0 0 0 0,19 48-16 31,-19-48-208-31,0 0-32 0,0 0-16 0,0 0 0 0,43 57-240 0,-43-57 0 15,0 0 128-15,0 0-128 0,0 0 0 0,0 0 0 16,59 39 0-16,-59-39 0 0,0 0 0 0,0 0 0 0,0 0 0 0,0 0-160 16,52-7 160-16,-45 0 0 0,2-1 0 0,-2-2 0 15,1-2 0-15,1-2 256 0,-2 0-64 0,1-1-16 16,-1-1 144-16,1-2 16 0,-1-2 16 0,0 0 0 16,-3 2-32-16,0-1 0 0,0 0 0 0,-2-3 0 0,1 3 0 0,-2-3-16 15,0 3 0-15,-1 0 0 0,0 4 16 0,-1 1 0 16,0 2 0-16,-2 4 0 15,0 2-16-15,0 3 0 0,-1 3 0 0,0 3 0 16,-1 3-64-16,1 2-16 0,0 2 0 16,3 4 0-16,-2 3-224 0,3 2 128 0,-2 2-128 0,4 1 0 15,1 5 0-15,1 2 0 0,1 2 0 0,1 1 0 16,0-2 0-16,-1 1 0 0,2 3 0 0,-7-34 0 16,15 65 0-16,-11-36 0 0,-1-2 0 0,-1 0 0 15,-2-27 0-15,6 51 0 0,-6-26 0 0,0-1 0 0,0-1 0 0,0 0 0 16,-3-1 0-16,2-1 0 0,-3-1 0 0,-1-1 0 15,0-4 0-15,-2 1 0 16,-2-4 0-16,-1 0 128 0,-1-1-128 0,-2-1 144 16,2-2 192-16,-2-1 48 0,-1-1 0 0,0-2 0 15,0-1 0-15,-2 0 16 0,1-2 0 0,1-1 0 0,0 0-144 0,1 0-16 16,-1-1-16-16,2-2 0 0,3 0-224 0,0-1 0 0,3 0 128 0,2-2-128 16,1-1-240-16,5-3-80 0,3 0-32 0,4-2-14176 15,4-4-2848-15</inkml:trace>
  <inkml:trace contextRef="#ctx0" brushRef="#br0" timeOffset="212601.34">19074 14384 15663 0,'3'1'688'0,"-2"-1"144"0,1 0-656 0,-1 0-176 0,0 0 0 0,1 0 0 0,1 0 2000 0,1 0 368 0,3-1 80 0,3-1 16 0,-10 2 768 0,0 0 160 16,0 0 16-16,55-7 16 0,-55 7-1824 0,0 0-352 15,49-10-80-15,-49 10-16 16,0 0-640-16,53-11-128 0,-53 11-16 0,0 0-16 15,0 0-160-15,58-10-48 0,-58 10 0 0,0 0 0 16,0 0-144-16,0 0 0 0,0 0 0 0,0 0 0 16,53-3 0-16,-50 3 0 0,-2 0 0 0,1 0 0 15,-4 2-624-15,0-1-144 0,-1 1-48 0,-3-1-17392 16</inkml:trace>
  <inkml:trace contextRef="#ctx0" brushRef="#br0" timeOffset="212768.15">19130 14516 911 0,'-1'2'0'0,"1"-1"0"16,0-1 0-16,1 0 0 0,1 0 5376 0,1 0 1008 0,-1-1 192 0,4-1 32 16,3 1-2224-16,-9 1-448 15,0 0-96-15,42-13 0 0,-42 13-2096 0,0 0-400 0,47-15-96 0,-47 15-16 16,0 0-704-16,43-13-144 0,-43 13-16 0,0 0-16 0,0 0-352 0,0 0 0 16,0 0 0-16,51-10-13056 15,-49 10-2656-15</inkml:trace>
  <inkml:trace contextRef="#ctx0" brushRef="#br0" timeOffset="213482.21">19783 14168 18431 0,'3'0'1632'0,"-2"-2"-1312"0,1 1-320 0,-2 1 0 0,3-2 1600 0,-1 1 256 0,3-2 64 0,0-3 0 0,4-1 224 0,1 0 48 16,2-1 16-16,1 1 0 0,1 1-656 0,2 0-128 15,1 1-16-15,-2 1-16 0,-15 4-736 0,0 0-144 16,51-9-16-16,-51 9-16 0,0 0-208 0,52-6-32 15,-52 6-16-15,0 0 0 0,0 0-64 0,0 0-16 0,60 13 0 16,-60-13 0 0,0 0 48-16,0 0 0 0,0 0 0 0,12 54 0 15,-12-36 32-15,-2 1 16 0,-1 0 0 0,-2 3 0 16,3-1-16-16,-3 0 0 0,4 1 0 0,0 0 0 0,1-1 0 0,1 1 0 16,-1 0 0-16,0-1 0 15,1 0-32-15,-1 0 0 0,0 0 0 0,0-1 0 0,0-1 0 0,0-2 0 0,2-2 0 0,-2-1 0 16,0 2-16-16,-2-2-16 0,1 0 0 0,1-1 0 15,-1-2-32-15,1 0 0 0,-2-2 0 16,1-2 0-16,-1-1-128 0,1-1 128 0,1-2-128 0,-1 0 128 16,1-3-128-16,0 0 0 0,0-2 0 0,-2 0 0 31,2-1-368-31,0-4-48 0,0 0-16 0,0-3 0 0,0-2-672 16,0 3-144-16</inkml:trace>
  <inkml:trace contextRef="#ctx0" brushRef="#br0" timeOffset="213719.37">19875 14435 36863 0,'-10'4'1632'0,"6"-3"336"0,2 1-1584 0,2-2-384 0,2 0 0 0,1-2 0 16,-1 2 944-16,4-3 96 0,-6 3 32 0,0 0 0 15,51-12-112-15,-51 12-32 0,49-13 0 0,-49 13 0 16,50-14-336-16,-50 14-64 0,46-12-16 0,-46 12 0 15,0 0-272-15,56-11-64 0,-56 11-16 0,0 0 0 0,0 0-160 0,50-5 0 32,-50 5 0-32,0 0 0 0,0 0-320 0,0 0-80 0,0 0-32 0,0 0 0 15,57 1-496-15,-50-2-96 0,-1-1-32 0,-1 1-17856 0</inkml:trace>
  <inkml:trace contextRef="#ctx0" brushRef="#br0" timeOffset="214119.01">20225 14165 22111 0,'7'-7'1968'0,"-1"1"-1584"0,0 2-384 16,-2 1 0-16,0 0 896 0,3-3 112 16,6-3 16-16,7-7 0 0,4-2 1488 0,1-1 304 0,0 4 64 0,-2 3 16 15,-3 4-1248-15,-2 1-256 0,-18 7-48 0,0 0-16 16,47-6-800-16,-47 6-144 0,0 0-48 0,0 0 0 15,0 0-32-15,0 0-16 0,68 23 0 0,-68-23 0 16,0 0-64-16,0 0-16 0,0 0 0 0,26 48 0 16,-26-48-16-16,0 0-16 0,5 44 0 0,-5-29 0 15,0 4 16-15,-2-2 0 16,-1 1 0-16,2-1 0 0,0 3 0 0,1-2 16 0,-2 0 0 0,2-1 0 16,-1 2 0-16,1-1 0 0,-2 0 0 0,1-1 0 15,1-17-32-15,0 36-16 0,-1-19 0 0,-1 0 0 16,1 0-160-16,-1 0 160 0,1-2-160 0,0 1 160 15,-1-2-160-15,1-2 0 0,-1 1 144 0,1-2-144 16,-2 2 0-16,0-2 0 0,2-1 0 0,-2-1 0 16,2-1 0-16,-2-2 0 0,1 0 0 0,0-4 0 15,0 1-240-15,1-3-64 0,-1 2-16 0,1-5 0 32,-1 0-480-32,1-3-96 0,0 1-32 0,-1-4-12336 0,2 1-2480 0</inkml:trace>
  <inkml:trace contextRef="#ctx0" brushRef="#br0" timeOffset="214322.18">20344 14399 35935 0,'-3'-1'1600'0,"3"-1"320"0,1 1-1536 0,2 0-384 0,0-1 0 0,0 1 0 16,1-2 1280-16,6-1 192 0,-10 4 48 0,38-12 0 16,-38 12-496-16,54-14-80 0,-54 14-32 0,62-11 0 15,-62 11-384-15,58-9-80 16,-58 9 0-16,49-4-16 0,-49 4-240 0,0 0-32 0,53 0-16 0,-53 0 0 15,0 0-144-15,0 0 0 0,0 0 0 0,0 0-176 32,0 0-464-32,0 0-80 0,0 0-32 0,0 0-12576 0,0 0-2528 0</inkml:trace>
  <inkml:trace contextRef="#ctx0" brushRef="#br0" timeOffset="-214673.34">20985 14079 22111 0,'0'-3'1968'0,"0"1"-1584"0,0 1-384 0,0-1 0 16,0 1 2496-16,-1 0 400 0,-1-2 96 0,0 0 16 15,-3-1-384-15,1 1-80 0,-2 4-16 0,1 2 0 16,-2 3-1360-16,0 2-272 0,-3 2-48 0,-2 6-16 16,0 1-320-16,-1 4-64 0,2 1 0 0,-2 5-16 0,2 0-96 0,1-1-16 15,4-1 0-15,1-1 0 0,2 3-144 0,-2-3-48 16,4 0 0-16,1 1 0 0,0-25-128 0,6 51 0 16,-6-51 0-16,10 44 0 0,-10-44 0 0,0 0 0 15,24 54 0-15,-24-54 0 0,0 0 0 0,0 0 0 16,48 52 0-16,-48-52 0 0,0 0-192 0,0 0 192 0,0 0-192 0,63 24 192 15,-63-24-192-15,0 0 192 16,45-7-160-16,-29 0 160 0,2-2 0 0,-1-1 0 0,0 1 0 0,-1-1 0 0,-1-3 128 0,-2-1 64 16,-2 0 0-16,-1 0 16 0,-3-2 176 0,-2 1 48 15,-4-1 0-15,-2 0 0 0,-4 4 208 0,-2-2 64 16,-1-2 0-16,-5 3 0 0,0 3 48 0,-4 2 16 16,-4 1 0-16,-4 3 0 0,-4 1-128 0,3 3 0 15,-1 1-16-15,0 2 0 0,4 3-144 0,4 1-32 16,0-2 0-16,5 2 0 0,4-1-448 0,0 1 128 15,3 2-128-15,3-1 64 32,1 2-1456-32,0 0-272 0,-1 1-48 0,3 1-22768 0</inkml:trace>
  <inkml:trace contextRef="#ctx0" brushRef="#br0" timeOffset="-210224.03">21994 14035 11055 0,'0'-3'976'0,"1"1"-784"0,1 1-192 0,-2 1 0 0,0 0 1024 0,0 1 144 15,0-1 48-15,1 0 0 0,-1 3 1408 0,-1 3 272 16,-2 2 64-16,0 5 16 0,2 1-416 0,-4 2-96 16,3 2-16-16,-3 2 0 0,2 1-976 0,1 3-192 15,3 0-32-15,-1 2-16 16,3 3-544-16,-2-2-112 0,1 0-32 0,-1 0 0 0,1 0-288 0,-1-2-48 15,-1-2-16-15,0-1 0 0,0 1-48 0,0-2-16 16,0 0 0-16,0-2 0 0,0-1 0 0,0-1 0 0,1-3 0 16,-1 0 0-16,2-1-128 0,-2-3 192 15,1 0-192-15,2-2 192 0,-2-1-192 0,1-1 0 16,-1-2 144-16,1-1-144 0,0-2 0 0,0-1 0 16,1 0 0-16,0-1 0 0,-1-3 0 0,3-1 0 15,-1 0 0-15,-1-4 0 16,0 1-704-16,-2-2-48 0,0 0-16 0,-1 0-17712 0</inkml:trace>
  <inkml:trace contextRef="#ctx0" brushRef="#br0" timeOffset="-209944.8">21810 14358 16575 0,'-13'-3'736'0,"6"2"160"0,2 0-720 0,1-1-176 0,2 2 0 0,2 0 0 0,0 0 1344 0,0 0 224 15,0 2 48-15,3 0 16 16,1 3 1104-16,2-1 208 0,-6-4 64 0,0 0 0 0,0 0-768 0,0 0-128 15,65 27-48-15,-65-27 0 0,0 0-1136 0,65 14-224 16,-65-14-64-16,0 0 0 16,68 4-64-16,-68-4 0 0,0 0-16 0,70-3 0 0,-70 3-96 0,48-8-16 0,-48 8 0 0,44-7 0 15,-44 7-128-15,0 0-48 0,55-7 0 16,-55 7 0-16,0 0-272 0,44-7 128 0,-34 4-128 0,-2 1 0 16,-3 1 0-16,-3 1 0 0,0 0-192 0,-4 0 48 46,0 0-784-46,-4 1-160 0,-3 1-16 0,0 2-18816 0</inkml:trace>
  <inkml:trace contextRef="#ctx0" brushRef="#br0" timeOffset="-209178.28">23162 14146 11967 0,'-3'0'1072'0,"2"0"-864"0,-1 0-208 0,1 2 0 0,0-2 1632 0,-4 1 288 0,-2 1 48 0,-4 2 16 0,-6 3 1344 0,-3 3 288 16,-1 4 48-16,0 1 16 0,1 2-1232 0,0 2-240 15,3-1-48-15,3 2-16 0,2 1-1344 0,0-1-272 16,4 0-48-16,1-2-16 0,2 2-240 0,3-2-48 16,3 2-16-16,0-2 0 0,-1-18-160 0,0 0 192 0,20 54-192 0,-20-54 192 15,0 0-192-15,31 51 160 0,-31-51-160 0,0 0 160 0,0 0-160 0,61 51 160 16,-61-51-160-16,0 0 160 0,0 0-160 0,74 29 0 16,-74-29 0-16,0 0 128 0,53 3-128 0,-36-6 0 15,-1-1 0-15,1-3 128 16,-2 0 0-16,1-3-128 0,-2 0 192 0,0-1-64 0,0-2 144 0,-1-2 32 15,0 1 0-15,-2-2 0 0,-3-1 176 0,-1 2 32 16,-1 0 16-16,-2 0 0 16,-1-2 144-16,-3-1 32 0,0-2 0 0,-4-1 0 15,0 1 0-15,-3-1 16 0,-3 1 0 0,-2 3 0 16,-2 1-144-16,-1 2-48 0,-2 3 0 0,-2 0 0 16,1 1-256-16,0 0-48 0,-4 4-16 0,3 0 0 15,-1 4-208-15,2-1 0 0,3 1 0 0,3 2 0 16,0 0 0-16,4 2 0 0,1 1-176 0,3-1 176 15,2 1-816-15,1 2-32 0,2 2-16 0,2 0 0 16,3 3-704-16,-6-10-144 0,0 0-16 16,0 0-19296-16</inkml:trace>
  <inkml:trace contextRef="#ctx0" brushRef="#br0" timeOffset="-208939.22">23488 14485 4607 0,'0'-1'400'0,"0"0"-400"0,2-1 0 0,-1 1 0 0,1 1 1792 0,-2-2 256 0,2 1 64 0,1-2 16 0,2 0 544 0,-1 0 96 15,0 1 32-15,-1 0 0 0,0 1-864 0,-2-1-160 16,1 1-48-16,-2 1 0 0,0 0 96 0,0 0 16 31,-2 0 0-31,-1 1 0 0,0-1-192 0,-1 0-48 0,0 0 0 0,-2 0 0 16,2 0-720-16,0 0-160 15,-2 0-16-15,3-1-16 0,1 1-304 0,0-1-64 0,-1 1-16 0,2-2 0 16,-1 1-496-16,2 1-80 0,-1-2-32 0,0 2-19184 16</inkml:trace>
  <inkml:trace contextRef="#ctx0" brushRef="#br0" timeOffset="-207286.58">23843 14169 18431 0,'0'-1'1632'0,"0"-1"-1312"0,0 2-320 0,-1 0 0 0,1-1 1792 0,0 1 272 0,-2-2 64 0,-1 1 16 16,1-1 496-16,-3 2 112 0,2 3 0 0,-1 0 16 15,0 3-1584-15,0 2-320 0,-2 2-64 0,0 3-16 16,-1 1-416-16,2 2-96 15,0-1-16-15,0 3 0 0,1 1-48 0,-1-1-16 0,3 1 0 0,-1-1 0 16,0 0-64-16,1-1 0 0,2 0-128 0,2 0 192 16,-1 1-192-16,1-1 128 0,-1-1-128 0,2 0 0 0,0-1 0 0,1 1 0 15,-4-16 0-15,0 0 0 0,0 0 0 0,21 55 0 32,-21-55 0-32,0 0 0 0,0 0 0 0,0 0 0 0,0 0 0 0,54 45 0 15,-54-45 0-15,0 0 0 16,0 0 0-16,0 0 0 0,62 0 0 0,-48-6 0 0,3-2 0 0,-3-1 0 15,2-1 192-15,-4 1-64 16,1-4-128-16,0 0 192 0,-2-1 64 0,-1 0 16 0,-1-2 0 0,-1 1 0 0,-1-1 192 0,-3 3 48 16,-1 4 0-16,0-3 0 0,-2 0 144 0,2-5 48 15,-1-5 0-15,-4-2 0 0,1 0-64 0,-2 2 0 16,-3-1 0-16,1 3 0 0,-2 2-128 0,-2 3-16 16,-1 2-16-16,-1 1 0 0,-2 3-192 0,-2 2-32 15,-2-1-16-15,-3 4 0 16,0 3-240-16,-2-1 144 0,-2 4-144 0,0 1 128 15,0-1-128-15,2 4 0 0,7 0 0 0,1 1 0 16,2 0 0-16,1 1-176 0,4 2 176 0,1 0-192 16,4 1-256-16,-1-1-64 0,3 2-16 0,0 0 0 15,1 1-512-15,2 0-112 0,-3-13 0 0,0 0-12880 16,0 0-2576-16</inkml:trace>
  <inkml:trace contextRef="#ctx0" brushRef="#br0" timeOffset="-206660.48">24198 14319 14735 0,'-2'-7'1312'0,"2"4"-1056"0,-1-1-256 0,1 1 0 0,0 0 3248 0,1 0 592 0,1-1 112 0,-1-2 16 0,3-4-848 0,2-4-176 16,1-1-48-16,1 1 0 15,1-1-1744-15,1 4-368 0,-2 0-64 0,2 2-16 0,0 2-400 0,0 2-96 16,0 0-16-16,-2 3 0 0,1 0-48 0,1 2-16 15,-10 0 0-15,0 0 0 16,0 0 0-16,0 0-128 0,0 0 192 0,56 35-64 0,-56-35-128 0,0 0 160 16,0 0-160-16,0 0 160 0,37 54-160 0,-37-54 0 15,0 0 0-15,7 41 128 16,-10-27-128-16,-1 2 128 0,-3 1-128 0,-2 0 128 0,-1 1-128 0,-4 2 0 0,0 1 144 0,-3 0-144 16,0 2 0-16,-1-2 128 0,1 0-128 0,1-2 0 15,4-5 0-15,0 1 0 16,0 1 0-16,0-2 128 0,4 0-128 0,1-1 128 15,1-3-128-15,2-2 128 0,4-1-128 0,0-1 176 16,1-1-176-16,2-2 192 0,1 0 32 0,2-1 16 16,1-2 0-16,2-2 0 0,-2 1 128 0,3-2 16 15,1-1 16-15,0-2 0 0,3 0 48 0,-2 1 16 16,3-2 0-16,-1 0 0 0,0 1 16 0,2-1 0 16,2 1 0-16,-2-1 0 0,-1 3-32 0,-5 0 0 0,-1 2 0 0,-2-2 0 15,1 3-48-15,1-1-16 0,2-1 0 0,-11 3 0 16,0 0-112-16,48-1-16 0,-48 1-16 0,0 0 0 15,0 0-240-15,0 0 176 0,58 4-176 0,-52-2 160 16,-1 0-160-16,-2 1 0 0,-1-1 0 0,-2 0 0 31,0 1-720-31,-3-1-128 0,-1 1-32 0,-4-2-14864 0,-1 0-2992 0</inkml:trace>
  <inkml:trace contextRef="#ctx0" brushRef="#br0" timeOffset="-205685.49">24922 14203 8287 0,'-3'-4'736'0,"-1"1"-592"0,-1 0-144 0,3 0 0 0,2 3 1408 0,0 0 240 0,2 2 48 0,-5-2 16 0,0-2 1280 0,-1 4 256 16,2-1 48-16,4 3 16 0,0 2-560 0,4 1-128 16,-6-7 0-16,0 0-16 15,0 0-1072-15,0 0-224 0,62 55-32 0,-62-55-16 16,0 0-640-16,0 0-128 0,71 47-32 0,-71-47 0 15,0 0-32-15,0 0-16 0,71 43 0 0,-71-43 0 0,0 0-16 0,0 0 0 16,62 39 0-16,-62-39 0 0,0 0-16 0,0 0-16 16,53 38 0-16,-53-38 0 0,0 0-96 0,0 0-16 15,0 0 0-15,0 0 0 0,0 0-112 0,55 42-16 16,-49-39-128-16,-2 0 192 0,1-2-192 0,-3-1 0 16,0 2 0-16,1-2 0 15,-2 0 0-15,0 0 0 0,-1-2 0 0,2 1 0 16,-2-1-512-16,-2 1-160 0,0-2-32 0,-1 2 0 15,-3-2-512-15,1 0-128 0</inkml:trace>
  <inkml:trace contextRef="#ctx0" brushRef="#br0" timeOffset="-205436.82">25151 14030 34095 0,'-6'-5'1504'0,"5"2"320"0,0 2-1456 0,1-1-368 15,1 2 0-15,0 0 0 0,1 2 1216 0,-1-1 160 16,4 2 32-16,-1 4 16 0,-4-7-320 0,0 0-64 16,0 0-16-16,10 63 0 0,-10-39-320 0,-5 3-80 15,1 3-16-15,-4 0 0 0,-1 1-128 0,-2 0-32 0,0 0 0 0,-4-1 0 16,3-1-128-16,-4-2-48 16,2 0 0-16,0-4 0 0,3-2-32 0,-2-3-16 0,2 0 0 0,1-2 0 15,1-3-64-15,2-2-16 0,2-1 0 0,0-2 0 0,0-1-144 0,0-2 0 16,1 0 0-16,1-2 0 0,2-1 0 0,-2-1 0 15,2-1 0-15,1-1-176 16,0-1-704-16,0 1-144 0,0-2-16 0,1 0-19584 16</inkml:trace>
  <inkml:trace contextRef="#ctx0" brushRef="#br0" timeOffset="-205017.48">25503 14413 32255 0,'-2'-1'1424'0,"2"0"304"0,0-1-1392 0,0 2-336 0,0 0 0 0,0 0 0 0,0 0 1408 0,0 0 192 0,2 3 64 0,-2 1 0 0,1 3-464 0,1 2-96 15,0 1-16-15,0 2 0 16,1 1-560-16,-2 3-112 0,2-2-32 0,-2 1 0 0,-1-15-32 0,0 0-16 31,9 47 0-31,-9-47 0 0,0 0-16 0,8 45 0 16,-6-31 0-16,1-1 0 0,-2-2 0 0,-1-1 0 0,1-1 0 0,-1-2 0 15,2 1 0-15,-4-2-16 0,2-1 0 0,-1 0 0 16,0-3-64-16,-1 3-16 0,-1-4 0 0,1 1 0 16,-1-1-224-16,0-2 0 0,1 1 128 0,0-2-128 15,0-1-288-15,-1-1-96 0,1-2-32 0,-1-1-20976 16</inkml:trace>
  <inkml:trace contextRef="#ctx0" brushRef="#br0" timeOffset="-204237.22">26571 14001 15663 0,'-2'-2'1392'0,"-2"1"-1120"0,-1 1-272 0,3 0 0 0,2 0 1488 0,0 0 240 0,0 0 64 0,-3 1 0 0,0 2 512 0,-2 1 96 16,1 5 32-16,-1 2 0 0,2 5-688 0,3-16-128 16,0 37-16-1,0-37-16-15,0 0-512 0,12 65-112 0,-12-65 0 0,8 46-16 16,-8-46-384-16,0 0-80 15,13 68-16-15,-13-68 0 0,0 0-112 0,14 56-32 0,-14-56 0 0,0 0 0 16,0 0-16-16,13 57-16 0,-12-46 0 0,1-1 0 16,-2 0-32-16,1-3-16 0,0 2 0 0,-1-4 0 15,2 2-112-15,-1-2-128 0,1 0 176 0,-2-1-176 16,0-1 0-16,0 0 0 0,0 0 0 0,-2-2 0 0,4-1 0 0,-4 2 0 16,2-2 0-16,0 0 0 15,0 0-400-15,-1-2-96 0,-1-1-16 0,1 2-18944 16</inkml:trace>
  <inkml:trace contextRef="#ctx0" brushRef="#br0" timeOffset="-203968.14">26297 14252 34095 0,'-6'-1'1504'0,"5"-1"320"0,1 2-1456 0,0 0-368 16,1 0 0-16,2 0 0 0,1-1 1376 0,3 0 208 15,3 1 32-15,-10 0 16 0,0 0-464 0,61-6-80 16,-61 6-32-16,49-3 0 0,-49 3-368 0,53-3-80 16,-53 3-16-16,50 0 0 0,-50 0-160 0,0 0-48 15,67 3 0-15,-67-3 0 0,0 0-144 0,59 3-48 0,-59-3 0 0,0 0 0 16,0 0-192-16,59 7 0 16,-59-7 128-16,0 0-128 0,0 0 0 0,0 0 0 15,0 0 0-15,0 0 0 0,0 0-512 0,0 0-112 0,0 0-16 0,0 0 0 16,0 0-592-16,0 0-128 0</inkml:trace>
  <inkml:trace contextRef="#ctx0" brushRef="#br0" timeOffset="-201253.44">26982 14036 4671 0,'-2'-1'416'0,"2"-1"-416"0,0 2 0 0,0 0 0 0,0 0 128 0,0-1-128 15,0-1 0-15,0 1 0 0,0-2 0 0,2 0 0 0,-2 1 0 0,1-1 0 16,1 1 0-16,-1 0 0 16,2 0 0-16,-2 2 0 0,1-1 128 0,-1 1-128 15,1-2 0-15,-1 2 0 16,-1 0 0-16,1-1 0 0,-1-1 0 0,0 2 0 0,0 0 0 15,0-2 0-15,0 2 416 0,0 0 48 0,0-2 16 0,2 1 16 16,-1 1 288-16,1-2 64 0,0 2 16 0,1-1 0 16,2 0 256-16,-3-1 48 0,4-1 16 0,-2 2 0 15,0 0 656-15,2-2 128 0,-2 1 16 0,-1-1 16 16,1 2 240-16,-2 0 64 0,1 1 0 0,-3-2 0 16,1 2-352-16,-2 0-64 0,1 2-16 0,-3-2 16 15,1 1-560-15,-2 2-112 0,1 1-32 0,-1 2 0 16,0-1-672-16,-2 4-144 0,1 1-32 0,-4 2 0 0,2 3-192 0,0-1-144 15,0 1 192-15,1 4-192 16,1 0 176-16,0 1-176 0,1 1 160 0,0 1-160 16,3-1 176-16,1 0-176 0,0-21 160 0,4 42-160 15,-4-42 128-15,0 0-128 0,17 55 0 0,-17-55 144 16,0 0-144-16,0 0 160 0,38 61-160 0,-38-61 160 16,0 0-160-16,0 0 128 0,44 51-128 0,-44-51 128 0,0 0-128 15,0 0 0-15,0 0 0 0,58 47 0 0,-49-42 0 16,1 1 0-16,-1-3 0 0,1 0 0 0,-3-2 0 0,1-1 0 15,1-1 0-15,-2-2 0 0,1-1 0 0,2-2 0 16,-1-1 144-16,-1-2-144 0,-1-1 240 0,2 1-32 16,-1-3 0-16,-1 1 0 0,0-2 192 0,-1-1 48 0,-2 0 0 0,0-3 0 15,-1 0 80-15,-1-1 32 16,-2-1 0-16,-2 0 0 0,1-1-32 0,-2 0 0 0,-1 0 0 0,-3-1 0 16,0 1-96-16,-2 2-32 0,1 1 0 0,-1 0 0 0,-1 1-144 0,-1 2-48 31,1 2 0-31,-1 0 0 0,1 2-208 0,-1 1 144 0,-1 1-144 0,0 4 128 15,-3 0-128-15,1 3 0 0,2 1 0 0,-1 0 0 0,0 2 0 0,-1 1 0 16,0 1 0-16,3 2 0 0,-1 1 0 0,2 0 0 16,1 0-160-16,1 2 160 15,1-2-448-15,2 1 0 0,1 1 0 0,-1 1 0 16,4 0-544-16,2-2-96 16,2 1-32-16,1 0 0 0,-4-9-288 0,0 0-64 0</inkml:trace>
  <inkml:trace contextRef="#ctx0" brushRef="#br0" timeOffset="-200976.03">27516 14406 29487 0,'-3'-3'1296'0,"2"2"288"0,-1 0-1264 0,1-1-320 0,1 2 0 0,0 0 0 0,0 0 1792 0,0-1 288 0,0-1 64 0,1 2 16 0,-1-1-448 0,2 0-96 16,-1-1-16-16,0 2 0 0,1-1-784 0,-1-1-176 16,1 2-16-16,-1 0-16 15,1-1-224-15,-1 1-64 0,0 0 0 0,1 0 0 0,-1 0-320 0,-1 0 144 16,2 1-144-16,-2-1 0 0,1 0 0 0,-1 0 0 16,0 2 0-16,0-2 0 15,0 1-384-15,-1-1-128 0,1 0-16 0,-2 2-19584 0</inkml:trace>
  <inkml:trace contextRef="#ctx0" brushRef="#br0" timeOffset="-200357.98">27894 14271 30399 0,'2'-12'1344'0,"-1"7"288"0,2-2-1312 0,-1 1-320 16,0 2 0-16,0 0 0 15,-1-2 1328-15,2-3 192 0,1-2 32 0,0-6 16 0,1-1-64 0,-4-1-16 16,-1 2 0-16,-3 2 0 0,-2 2-976 0,-2 2-208 15,-2 2-48-15,-2 2 0 0,-2 2-128 0,-2 0-128 16,-2 3 144-16,0 2-144 0,-2 0 160 0,1 1-160 16,1 0 160-16,-1 2-160 0,2 2 192 0,1 0-64 15,0 2-128-15,3 0 192 0,0 3-192 0,2-1 0 16,3 2 0-16,0 0 0 0,3 2 0 0,0 1 0 16,0-1 0-16,2 1 0 0,2-14 0 0,0 0 0 0,0 0 0 0,0 0 0 15,21 58-144 1,-21-58 144-16,0 0 0 0,0 0-144 0,0 0 0 0,0 0 0 15,57 20 0-15,-49-23 0 0,2 1 144 0,0-2-208 0,1 0 80 0,-1-3 128 0,2 1-128 0,-2-2 128 16,-1-1 0-16,1 2 0 0,0-1 0 0,0 1 0 31,0-2 160-31,-3 2-160 0,-1 0 384 0,1 1-48 0,-4 2 0 16,-1 0 0-16,0 3 160 0,-1-1 16 0,-1 2 16 0,2 2 0 16,-2 2-144-16,1 1-48 0,-1 2 0 0,1 2 0 15,-1 1-336-15,2 1 144 0,-2 3-144 0,0 2 0 16,0-1 128-16,0 1-128 0,0 1 0 0,0-17 0 15,0 0 128-15,1 46-128 0,-2-30 0 0,1 0 0 16,-2-2 0-16,1-3 160 0,0 0-160 0,1 1 128 16,0-4 0-16,-2 1 0 0,2-2 0 0,0 0 0 15,2-2-128-15,-2 0 128 0,0-1-128 0,1-1 128 0,-1 1-128 0,0-1 0 16,0 0 0-16,0-1 0 16,0 0-336-16,-1-1-112 0,1 2 0 0,-2-2-16 15,1 1-976-15,-2-1-192 0</inkml:trace>
  <inkml:trace contextRef="#ctx0" brushRef="#br0" timeOffset="-199875.34">28193 14200 29487 0,'1'-10'1296'0,"0"4"288"0,2 1-1264 0,-1-1-320 0,-1 2 0 0,0 1 0 0,1-3 1872 0,-1-2 320 0,3-5 64 0,-1-5 16 15,2-2-736-15,-3 2-160 0,0 2-32 0,-1 1 0 16,-1 2-816-16,-1 2-160 0,-2 2-48 0,-1 2 0 16,-2 3-128-16,-1 2-16 0,0 1-16 0,-2 2 0 15,1 2-32-15,-3 0 0 16,-1 4 0-16,-2 2 0 0,3 1-128 0,0-1 128 0,-1 3-128 0,1 0 128 16,1 4-128-16,0-2 0 0,3 2 0 0,0-1 0 0,4 1 0 0,0-2 0 31,2-1 0-31,1-13 0 0,0 0 0 0,0 0 0 0,0 0 0 0,0 0 0 0,0 0 0 0,28 58 0 0,-21-56 0 0,2 0 0 15,-2-1 0-15,1-2 0 0,1 1 0 0,-1-2 0 32,-1 0-144-32,2-3 144 0,-1 0 0 0,1-1 0 15,-1 2 0-15,-1-2 0 0,0 2 0 0,2-2 0 16,-3 2 0-16,-1-3 0 0,-1 3 0 0,2-1 0 16,-3 1 0-16,0 3 128 0,0 1-128 0,-1 0 192 15,0 3 96-15,-1-1 16 0,-1-2 0 0,0 0 0 0,0 0-48 0,0 0-16 16,9 56 0-16,-9-56 0 0,0 0-64 0,5 53-16 15,-5-53 0-15,0 0 0 16,3 52 32-16,-3-52 16 0,0 0 0 0,-1 50 0 0,2-35 32 0,-1-2 0 16,-1-2 0-16,1-1 0 0,0 0-32 0,0-1 0 0,0-1 0 0,1-2 0 15,-1 0-80-15,-1-2-128 0,2-1 176 0,-1-1-176 16,-1 1 0-16,1-1 0 0,-2-1 0 0,1-1-192 31,0 1-784-31,-2-1-160 0,-2 2-16 0,0-2-19904 0</inkml:trace>
  <inkml:trace contextRef="#ctx0" brushRef="#br0" timeOffset="-199541.82">28522 14193 34095 0,'2'-6'1504'0,"1"2"320"15,0 1-1456-15,0 2-368 0,-2-1 0 0,1 1 0 0,1 1 1152 0,1 0 176 0,3-1 16 0,1 2 16 0,2 2-336 0,-10-3-80 16,0 0-16-16,0 0 0 0,0 0-528 0,51 42-96 16,-51-42-32-16,0 0 0 15,0 0-16-15,38 62-16 0,-38-62 0 0,0 0 0 0,0 0-80 0,37 67-16 0,-37-67 0 0,0 0 0 16,0 0-144-16,38 58 0 0,-38-58 0 0,0 0 0 15,0 0 0-15,0 0 0 0,0 0 0 0,58 55 0 16,-49-50-176-16,-2 0-16 0,-2-1 0 0,-1-1 0 31,1 0-944-31,-1-3-192 0</inkml:trace>
  <inkml:trace contextRef="#ctx0" brushRef="#br0" timeOffset="-199272.45">28815 14091 24879 0,'-4'-14'1088'0,"3"7"256"0,-1 1-1088 0,1 1-256 0,1 2 0 0,0 1 0 15,0 0 1136-15,-1-3 160 0,-1 1 48 0,-1 1 0 16,1 2 1120-16,-4 4 224 0,0 2 64 0,-2 4 0 16,1 4-1584-16,-2 1-304 0,-1 4-64 0,2 0-16 0,-2 5-272 0,-1 0-64 15,-1 1-16-15,1 1 0 0,-2 1 32 0,1-2 16 16,-2 1 0-16,1-2 0 15,1-1-192-15,1-1-32 0,1 1-16 0,3-4 0 0,2-2-96 0,-1-1-16 16,2-4 0-16,1 2 0 16,0-2-128-16,2-1 0 0,-1 0 0 0,1-3 0 31,1 0-560-31,0-1-32 0,0 0-16 0,0-4-19648 0</inkml:trace>
  <inkml:trace contextRef="#ctx0" brushRef="#br0" timeOffset="-198842.37">28919 14365 31327 0,'-3'-7'1392'0,"1"3"272"0,2 1-1328 0,2 0-336 0,-1 1 0 0,2 0 0 0,0 1 1072 0,1-4 144 16,3 1 16-16,3-3 16 0,3-1-80 0,2 1-16 15,1 1 0-15,-3 2 0 0,-5 1-672 0,0 1-144 16,4 1-16-16,1 2-16 0,1 1-304 0,-14-2 128 16,0 0-128-16,0 0 0 0,0 0 192 0,52 42-192 15,-48-30 192-15,-1 0-192 0,-3 2 192 0,0 3-64 32,-1 2 0-32,-2 1-128 0,-3-1 256 0,-1 1-48 0,-1 0-16 0,-1-2 0 0,1 1 0 0,-2-1 0 31,3-2 0-31,0-2 0 0,0 0 64 0,1-3 16 0,0 2 0 0,2-3 0 0,0-2 240 15,2-1 64-15,4 0 0 0,-1-1 0 16,-1-6 0-16,0 0 16 0,0 0 0 0,0 0 0 16,0 0 16-16,0 0 0 0,62 21 0 0,-41-21 0 0,-21 0-32 0,47 2 0 15,-47-2 0-15,51-2 0 0,-51 2-208 0,51-3-48 16,-51 3-16-16,46 0 0 0,-46 0-304 0,46-1 160 16,-46 1-160-16,0 0 128 0,46-2-128 0,-46 2 0 15,0 0-192-15,0 0 192 16,0 0-1200-16,0 0-112 0,0 0-32 0,0 0-21216 0</inkml:trace>
  <inkml:trace contextRef="#ctx0" brushRef="#br0" timeOffset="-196749.25">29910 14035 18431 0,'0'-2'1632'0,"0"1"-1312"0,0 1-320 0,2 0 0 0,-2 0 1328 0,1 0 192 0,-1 0 32 0,2-2 16 16,0 2 736-16,0-1 128 0,1 1 48 0,-2 1 0 16,0 1-496-16,-1 2-112 0,2 2-16 0,-2 1 0 15,0-7-1072-15,0 0-208 0,-4 35-64 0,4-35 0 16,-6 35-192-16,6-35-32 0,-4 41-16 0,4-41 0 0,-3 50-48 0,3-50-16 16,1 52 0-16,-1-52 0 0,3 50-80 0,-3-50 0 15,0 0-128-15,6 56 192 16,-6-56 48-16,0 0 0 0,5 47 0 0,-5-47 0 0,0 0-32 0,0 0 0 0,0 0 0 0,10 53 0 15,-10-53-80-15,0 0-128 16,0 0 176-16,0 0-176 0,0 0 128 0,0 0-128 0,0 0 0 0,13 51 0 16,-12-48 0-16,1-3 0 0,1 0 0 0,-2-3 0 15,0 0-416 1,-1 1-32-16,2-4-16 0,-2 0 0 0,0 1-704 16,0-2-144-16,-2 0-32 0,-2 1-16816 0</inkml:trace>
  <inkml:trace contextRef="#ctx0" brushRef="#br0" timeOffset="-196448.42">29604 14360 18431 0,'0'-6'1632'0,"1"2"-1312"0,2 1-320 0,0 0 0 16,0 0 2160-16,-1 2 352 0,3-1 80 0,3 0 16 16,5-3-64-16,2 0-16 0,5-1 0 0,1 0 0 15,-21 6-928-15,40-5-176 0,-40 5-32 0,41-3-16 16,-41 3-720-16,0 0-144 0,55 3-16 0,-55-3-16 15,0 0-96-15,0 0 0 0,64 13-16 0,-64-13 0 0,0 0-96 0,0 0-16 16,56 11 0-16,-56-11 0 0,0 0-32 0,0 0-16 16,0 0 0-16,59 8 0 0,-59-8-16 0,0 0-16 0,0 0 0 0,0 0 0 31,0 0-176-31,47-1 192 0,-41-1-192 0,1 1 192 0,-2 1-192 0,1-1 0 0,0-1 0 0,-1 1 0 16,0 1 0-16,-3-2 0 0,3 2 0 0,-4-1 0 15,0 1 0-15,1-1 0 0,-1 1-192 0,-1 0 192 16,-1 1-640-1,-1 0 0-15,1 1 0 0,-3 1 0 0,0-1-704 0,-2 3-128 0</inkml:trace>
  <inkml:trace contextRef="#ctx0" brushRef="#br0" timeOffset="-195314.16">30562 14114 24879 0,'-9'1'2208'0,"9"-1"-1760"0,0 0-448 0,0 0 0 0,0 0 1328 0,0 0 176 0,0 0 32 0,0 0 16 15,0 0 448-15,-3 23 96 0,-1-13 16 0,-2 0 0 16,1 2-1072-16,-2 1-208 0,-2 1-32 0,2 0-16 15,-1 2-448-15,1 1-80 16,-1-2-32-16,4 2 0 0,-1-1-32 0,2 1-16 0,0-2 0 0,3-15 0 0,0 0-48 0,0 0 0 31,11 53 0-31,-11-53 0 0,0 0 32 0,0 0 0 0,0 0 0 0,30 55 0 0,-30-55 0 0,0 0 0 16,0 0 0-16,0 0 0 0,0 0-160 0,55 42 192 16,-55-42-192-16,0 0 192 0,0 0-64 0,0 0 0 15,0 0 0-15,56 3 0 0,-47-6 80 0,-2-1 16 0,2-2 0 16,-1 1 0-16,-1-4 64 0,0 1 16 0,0-2 0 0,-1 0 0 15,-1 0 32-15,1-1 16 0,-2-1 0 0,1-2 0 32,-3 1 16-32,1-1 0 0,0 0 0 0,-3-1 0 15,0-1 48-15,0-1 16 0,-1 2 0 0,-2-4 0 0,-1 2-32 0,-1 2 0 16,0-2 0-16,-1 1 0 0,-1 2-112 0,-1 0-32 16,0 1 0-16,-1 2 0 15,0 1-128-15,1 0-128 0,-1 2 192 0,1 2-192 0,-1 0 0 0,-1 1 0 16,2 2 0-16,-1 0 0 0,1 3 0 0,2 0-144 0,2 2 16 15,1 0 0 1,0 3-832-16,2-1-144 0,1 4-48 0,1 1 0 16,1 1-560-16,-2-10-112 0</inkml:trace>
  <inkml:trace contextRef="#ctx0" brushRef="#br0" timeOffset="-195044.64">30878 14405 28559 0,'1'-3'1264'0,"1"2"272"0,-1-1-1232 0,1 1-304 0,-1 1 0 0,0-2 0 0,1 2 2096 0,-1-1 352 0,3 0 80 0,-1-1 16 16,2-1-736-16,-1 2-144 0,-1-1-16 0,-1 1-16 16,0 0-736-16,-1 1-160 0,1 0-32 0,-2-2 0 15,1 2-288-15,-1 0-64 0,0 0-16 0,0 0 0 16,0 2-208-16,0-2-128 0,-1 0 128 0,1 1-128 15,0-1 0-15,0 0 0 0,0 1 0 0,0-1 0 32,0 0-688-32,0 0-48 0,0 0-16 0,0 0 0 0,0 0-1152 0,-2 0-224 0</inkml:trace>
  <inkml:trace contextRef="#ctx0" brushRef="#br0" timeOffset="-194312.4">31097 14118 15663 0,'0'-1'1392'0,"0"1"-1120"0,1-2-272 0,1 2 0 0,-2 0 1248 0,1-1 192 0,1-1 32 0,-1 0 16 16,0-1 1328-16,1 1 272 0,-1 1 48 0,-2 1 16 15,1 0-1024-15,-3 3-208 0,-1 1-32 0,-1 2-16 16,1 1-976-16,-1 1-192 0,-1 2-32 0,0 1-16 16,1 1-272-16,0 0-48 0,1 3-16 0,0-1 0 15,4-14-64-15,-6 29-32 0,6-29 0 0,0 0 0 16,-1 44-48-16,1-44-16 0,0 0 0 0,0 0 0 0,6 51-16 0,-6-51 0 15,0 0 0-15,0 0 0 0,0 0-16 0,0 0-128 0,26 61 192 0,-26-61-64 16,0 0-128-16,0 0 0 16,0 0 0-16,0 0 128 0,44 53-128 0,-44-53 0 0,0 0 0 0,0 0 0 15,0 0 0-15,0 0 0 0,52 29 0 0,-52-29 0 16,0 0 0-16,0 0 0 0,0 0 0 0,48-2 0 16,-38-1 0-16,-1 1 0 0,1-4 0 0,-2 0 0 0,1 1 0 0,-2-2 0 15,0 0 0-15,1-2 0 0,-2-1 336 0,0 0-16 16,-1-1 0-16,-1 0 0 0,-1-2 224 0,0-1 32 15,-1 0 16-15,-1 0 0 0,-1-2 0 0,-1-1 0 16,-2 0 0-16,0 0 0 0,-1 2-128 0,-3-2-16 16,0 1-16-16,-2-1 0 15,-1 2-224-15,0-1-32 0,-1 1-16 0,0 2 0 16,-1 0-160-16,1 3 0 0,0 2 0 16,-1 2 128-16,1 0-128 0,0 4 0 0,1 0 0 0,0 2 0 0,0 3 0 0,2 0 0 15,-1 3-160-15,2 1 160 16,0 1-448-16,0 2 0 0,0 0 0 0,1 3 0 15,2-1-432-15,1 2-80 0,3-14 0 0,0 0-16 16,-1 48-304-16,1-48-64 0,0 0-16 0,10 54-18336 0</inkml:trace>
  <inkml:trace contextRef="#ctx0" brushRef="#br0" timeOffset="-193863.04">31444 14200 27647 0,'0'-4'1216'0,"-1"2"256"0,1 1-1168 0,0-2-304 0,0 2 0 0,-1-1 0 0,-1 2 2352 0,-1 0 400 0,1 0 96 0,-3 2 16 0,1 1-1088 0,-2 2-224 16,1 1-32-16,-2 2-16 0,1 4-816 0,2-2-176 15,1 1-16-15,0 2-16 0,3-13-240 0,0 0-48 16,0 0-16-16,6 56 0 0,-6-56-176 0,0 0 0 0,0 0 0 0,20 62 0 15,-20-62 0-15,0 0 0 16,0 0 0-16,33 61 0 0,-33-61 0 0,0 0 0 0,0 0 0 0,46 51 0 16,-46-51 0-16,0 0-144 0,0 0 144 0,0 0 0 15,52 31-192-15,-52-31 64 0,0 0 128 0,0 0-208 0,0 0 208 0,44-4 0 16,-36-1 0-16,1-2-144 0,-4-1 144 0,4-1 144 16,-5 0-16-16,2-4-128 0,-2 1 592 0,-1-2 16 15,-2 2 0-15,1-2 0 0,-2-2 160 0,0 0 48 16,-3-1 0-16,0-1 0 0,-1 0-128 0,-2-3-32 15,-2 1 0-15,-1-1 0 0,1-1-144 0,-4 4-48 16,4 4 0-16,-3 0 0 16,-1 1-256-16,-2 2-48 0,0 2-16 0,-2 2 0 15,2 2-144-15,0 2 0 0,1 1 0 0,1 4 0 16,0-1-224-16,1 1 32 0,3 3 0 0,-1 2 0 16,1 0-576-16,2 3-128 0,2 2 0 0,1-1-16 15,2-1-528-15,1-3-96 0,-2-2-32 0,2 0-19488 16</inkml:trace>
  <inkml:trace contextRef="#ctx0" brushRef="#br0" timeOffset="-193475.11">31622 14139 24879 0,'-2'-10'2208'0,"0"5"-1760"15,-1-1-448-15,3 2 0 0,2 0 3440 0,-1 1 592 16,1 0 128-16,0-3 32 0,3-1-2784 0,2-4-544 15,0-2-112-15,3 2-32 0,0 0 48 0,1 2 16 16,2 2 0-16,-2 1 0 0,-1 2-384 0,-2 1-80 16,-8 3 0-16,0 0-16 0,0 0-112 0,37 0 0 15,-37 0-16-15,0 0 0 0,0 0-176 0,0 0 0 16,48 22 0-16,-48-22 128 0,0 0-128 0,0 0 0 16,0 0 0-16,49 45 0 0,-49-45 160 0,0 0-160 0,0 0 192 0,0 0-192 15,22 61 272-15,-22-61-48 16,0 0-16-16,0 0 0 0,-5 59 144 0,5-59 32 0,0 0 0 0,-11 55 0 0,11-55-32 0,0 0 0 15,-11 55 0-15,11-55 0 0,0 0-96 0,-10 49 0 16,10-49-16-16,0 0 0 0,-7 44 0 0,7-44 0 16,0 0 0-16,0 0 0 0,-4 48-240 0,4-48 176 15,0 0-176-15,0 0 160 0,0 0-160 0,1 48 0 16,-1-48 0-16,0 0 0 0,0 0 0 0,0 0 0 16,0 0 0-16,0 0 0 15,0 0-768-15,0 0-16 0,0 0-16 0,0 0 0 16,0 0-848-16,0 0-160 15</inkml:trace>
  <inkml:trace contextRef="#ctx0" brushRef="#br0" timeOffset="-193244.4">31707 14306 38703 0,'-1'-6'1712'0,"-1"3"352"0,1 1-1648 0,1-1-416 15,0 1 0-15,0 1 0 0,1 0 928 0,1-1 96 0,1-2 32 0,-1 1 0 16,4-1-32-16,-6 4 0 0,0 0 0 0,30-6 0 15,-30 6-352-15,0 0-80 16,0 0-16-16,41 2 0 0,-41-2-240 0,0 0-48 0,42 7-16 0,-42-7 0 16,0 0-272-16,52 8 128 0,-52-8-128 0,0 0 0 0,51 9 0 0,-51-9 0 31,0 0 0-31,43 4-192 0,-32-3-704 0,-4 1-128 0,1-1-16 0,-1-1-19712 16</inkml:trace>
  <inkml:trace contextRef="#ctx0" brushRef="#br0" timeOffset="-192761.25">32238 14059 30399 0,'0'-5'1344'0,"0"4"288"16,0 0-1312-16,2 1-320 0,-1-2 0 0,1 2 0 0,-1 0 1696 0,0 2 272 0,4-1 48 0,0 2 16 0,2 0-432 0,2 2-96 0,-9-5-16 0,0 0 0 15,0 0-688-15,45 44-144 0,-45-44-16 0,0 0-16 16,0 0-160-16,51 55-16 0,-51-55-16 0,0 0 0 16,37 47-96-16,-37-47-16 0,0 0 0 0,42 51 0 15,-42-51-96-15,0 0-32 0,0 0 0 0,48 53 0 16,-48-53 0-16,0 0-16 0,0 0 0 0,48 47 0 15,-48-47-48-15,0 0 0 0,0 0 0 0,0 0 0 16,49 45-128-16,-49-45 0 0,0 0 0 0,0 0 0 0,0 0 0 0,0 0 0 16,0 0 0-16,0 0 0 15,0 0-848-15,0 0-48 0,0 0-16 0,0 0 0 16,0 0-368-16,0 0-80 0</inkml:trace>
  <inkml:trace contextRef="#ctx0" brushRef="#br0" timeOffset="-192517.1">32498 13910 23039 0,'0'-8'1024'0,"0"5"192"16,0 0-960-16,0 2-256 0,0-1 0 0,-1 1 0 0,1 0 2096 0,-2 2 368 16,1 2 80-16,-2 3 16 0,0 1-112 0,-1 5-16 15,-2 2 0-15,-1 3 0 0,0 5-1360 0,0 0-288 16,-1 4-48-16,-2-1-16 0,1 3-32 0,0-1-16 0,-1 4 0 0,-2-1 0 15,2 2-160-15,2-2-48 0,0-2 0 0,-1-2 0 16,9-26-176-16,-13 45-32 0,13-45-16 0,-8 37 0 16,8-37-240-16,0 0 0 0,-4 41 128 0,4-41-128 15,0 0-208-15,0 0-96 0,0 0-16 16,0 0-20992-16</inkml:trace>
  <inkml:trace contextRef="#ctx0" brushRef="#br0" timeOffset="-192245.28">32655 14293 30527 0,'7'-3'672'0,"-3"2"144"0,1 1 16 0,-3 0 16 0,1 1-672 0,-1-1-176 0,0 2 0 0,3 1 0 0,-5-3 1760 0,0 0 320 16,0 0 64-16,0 0 16 0,0 0-720 0,34 60-144 15,-34-60-16-15,0 0-16 0,2 43-624 0,-3-29-128 16,0 1-32-16,-1 0 0 0,2-15-224 0,-4 26-32 0,3-13-16 0,-2 0 0 31,0-3-64-31,1 1-16 0,1-1 0 0,0-2 0 0,1 1-128 0,0-3 0 0,0 1 0 0,0-3 0 16,0 0-192-16,0-1-64 0,0-2 0 0,0-1-19840 16</inkml:trace>
  <inkml:trace contextRef="#ctx0" brushRef="#br0" timeOffset="-191061.98">33021 14030 30399 0,'3'2'2704'0,"0"-1"-2160"0,-1-1-544 0,0 2 0 0,2 1 1584 0,-3-2 208 0,4 2 32 0,2 1 16 0,-7-4-240 0,0 0-32 0,0 0-16 0,53 40 0 16,-53-40-624-1,0 0-128-15,54 46-32 0,-54-46 0 16,0 0-192-16,48 51-32 0,-48-51-16 0,0 0 0 16,47 52-80-16,-47-52-32 0,0 0 0 0,42 50 0 15,-42-50-16-15,0 0 0 0,40 49 0 0,-40-49 0 0,0 0-32 0,0 0-16 16,53 61 0-16,-53-61 0 16,0 0-160-16,0 0-16 0,47 49-16 0,-47-49 0 0,0 0-160 0,0 0 0 0,0 0 0 0,0 0 0 15,0 0 0-15,41 50 0 0,-40-46 0 0,2-1 0 16,-3-2 0-16,2 1 0 0,-4-2 0 0,2 0 0 31,-1-2-800-31,-1 0-96 0,0-1 0 0,-1-3-13952 0,-2 0-2800 0</inkml:trace>
  <inkml:trace contextRef="#ctx0" brushRef="#br0" timeOffset="-190791.94">33295 13949 34095 0,'-7'-13'1504'0,"5"7"320"0,1 2-1456 0,0 0-368 0,1 1 0 0,0 1 0 16,0 1 448-16,1 0 0 0,-1 1 16 0,0-2 0 15,-1 4 864-15,-2 0 160 0,-3 4 48 0,1 4 0 16,-3 1-720-16,-1 5-144 0,-1 1-32 0,-2 3 0 16,3 2-96-16,-4 2-32 0,-3 2 0 0,1-2 0 15,3-5-128-15,1 1-48 0,0 1 0 0,0 3 0 16,1-1-192-16,1-2-144 0,2-1 192 0,1-2-192 15,6-18 0-15,-7 33 0 0,7-33 0 0,0 0 0 0,0 0 0 0,0 0-176 16,5 49 0-16,-5-49 0 16,0 0-896-16,0 0-176 0</inkml:trace>
  <inkml:trace contextRef="#ctx0" brushRef="#br0" timeOffset="-190473.98">33344 14163 29487 0,'3'-1'2624'0,"1"-1"-2112"0,2 1-512 0,-2 1 0 16,1-1 448-16,0 1 0 16,7-3-16-16,-12 3 0 0,36-6 1024 0,-36 6 208 0,45-3 32 0,-45 3 16 15,0 0-400-15,51 10-80 0,-51-10-16 0,0 0 0 16,0 0-832-16,0 0-160 0,43 54-32 0,-43-54-16 15,0 0-16-15,0 51 0 0,0-51 0 0,-7 39 0 16,7-39 96-16,-13 38 32 0,6-19 0 0,7-19 0 16,-11 34 240-16,11-34 48 0,-9 28 16 0,9-28 0 0,0 0 96 15,0 0 16-15,0 0 0 0,0 0 0 16,3 48-176-16,-3-48-16 16,0 0-16-16,0 0 0 0,0 0-240 0,0 0-64 0,0 0 0 0,45 10 0 15,-45-10-192-15,20-3 0 0,-20 3-144 0,24-4 144 31,-24 4-1216-31,24-3-160 0</inkml:trace>
  <inkml:trace contextRef="#ctx0" brushRef="#br0" timeOffset="-186177.11">18705 16039 20271 0,'2'-2'1792'0,"-1"-1"-1424"0,0 0-368 0,-1 2 0 0,0-1 1936 0,0-2 320 0,0-2 64 0,3-2 16 16,-1-4 544-16,-1-2 96 0,-1 2 32 0,2 0 0 15,-1 1-1840-15,0 0-352 0,1 1-80 0,1-1-16 16,-2 1-256-16,2 0-48 0,0-3-16 0,-1 2 0 16,0-1-16-16,-1-2-16 0,1 0 0 0,-2-1 0 15,-2-1-48-15,1 1-16 0,-2 2 0 0,-1-1 0 16,-2 2-112-16,-2 1-32 0,-4 1 0 0,-2 3 0 16,-1 4-160-16,-4 3 160 0,-2 3-160 0,-3 4 160 15,-3 3-160-15,0 3 0 0,-1 2 0 0,3 1 0 0,2-2 0 0,1 3 0 16,-1 0 0-16,5 0 0 15,4-2-128-15,5 1 128 0,2-1 0 0,4 2 0 0,2-1 0 0,2 1 0 0,-1-17 0 0,0 0 0 16,16 51-144-16,-16-51 144 0,0 0 0 0,35 52 0 16,-35-52-336-16,0 0 32 0,0 0 16 0,64 47 0 15,-64-47-48-15,0 0-16 0,0 0 0 0,65 14 0 16,-65-14 208-16,0 0 144 0,48-3-192 0,-48 3 192 16,0 0 0-16,48-14-128 0,-34 7 128 0,0-2 0 15,1-1 0-15,0-1 0 16,-3-3 176-16,1-2-176 0,0 1 384 0,-2-2-16 0,2-1-16 0,1-4 0 15,-3 4 96-15,-1-5 32 16,-2-2 0-16,-2-2 0 0,1-1 32 0,-1-3 16 0,1 0 0 0,-3-5 0 16,0-2 0-16,-2-3 0 15,-2-1 0-15,-2 0 0 0,0 2-112 0,-1 0-32 0,-2 1 0 0,4 2 0 16,0 5-192-16,-2 2-64 0,-3 6 0 0,-1 3 0 16,3 5-128-16,0 2 0 0,1 3 0 0,-1 2 0 15,-2 4 0-15,0 0 0 0,1 5 0 0,0 2 128 16,3 1-128-16,-3 4 0 0,3 4 0 0,0 3 0 15,2 6 0-15,-1 1 0 0,1 5 0 0,0 2 0 0,0 3 0 16,1 1 0-16,2 4 0 0,-2 0 0 0,2 4 0 0,-3 0 0 16,-1 1 0-16,1 2 0 0,1 3 0 0,2-1 0 15,0-1 0-15,0-5 0 0,-2-1 0 0,0-5 0 0,1-5 0 0,-2-3 0 32,-2-1 0-32,1-4 0 0,-2 0 0 0,2-3 0 15,1-3 0-15,-2 0 0 0,2-1 0 0,0-2 0 16,2-2 0-16,-1-2 0 0,1-3 0 0,0 0 0 0,3-2 0 15,0-2 0-15,2-2 0 0,3-3 0 0,0-2 0 0,1-2-224 16,2-1 80-16,-2-3 16 16,2 1-960-16,-1-1-192 0,-1-1-48 0,-3 1-20592 15</inkml:trace>
  <inkml:trace contextRef="#ctx0" brushRef="#br0" timeOffset="-185591.43">19239 15631 19343 0,'-1'0'1728'0,"-2"0"-1392"0,2 0-336 0,-1 0 0 0,-2 0 2624 0,1 0 448 0,-1 2 80 0,-5-1 32 15,1 3-176-15,-2 2-16 0,3 2-16 0,0 2 0 16,1 2-2048-16,3 0-416 16,1-2-64-16,0 1-32 0,2 5-272 0,3 1-144 0,-3-17 160 0,0 0-160 15,20 51 0-15,-20-51 128 0,0 0-128 0,0 0 0 16,0 0 0-16,62 46 0 0,-62-46 0 0,0 0 0 16,0 0 0-16,62-2 0 0,-62 2 0 0,38-16 0 15,-19 6 192-15,-4 2-64 0,-1-4-128 0,2 0 192 0,-4-1 96 0,0-3 16 16,-2 1 0-16,-2-1 0 0,-1 1 160 0,-3-2 48 15,1 0 0-15,-4 1 0 0,1 1 128 0,-4-1 48 16,2 2 0-16,-1 3 0 0,-2 0-32 0,1 2 0 16,1 2 0-16,0 4 0 0,-1 0-224 0,1 3-48 0,-1 3-16 0,1 1 0 31,0 5-240-31,1 4-128 0,-2 5 160 0,2 2-160 16,0-20 0-16,2 38 0 0,-2-38 0 0,4 59 0 0,-3-22 0 0,-1 2 0 0,2 2 0 0,-2 0 0 0,-2 0 0 31,2-4 0-31,0-3 0 0,-3-3 0 0,1-4 0 0,-1-2-128 15,-1-2 128-15,-1-3 0 0,0-3 0 0,-2-2 0 16,-2-1 0-16,-1-1 0 0,-3 0 0 0,1-3 0 16,-2 0 0-16,1-3 0 0,2 0 0 0,-4-2 0 15,1 0 144-15,0-1-144 0,2-3 288 0,0-1-32 16,4-1 0-16,-1-2 0 0,1-1-64 0,2-3-32 16,3-2 0-16,0 1 0 0,2-1-320 0,0-1-64 0,2 1-16 0,-1-3 0 31,0 2-1200-31,0 0-240 0,-1 3-48 0,-2 2-20480 0</inkml:trace>
  <inkml:trace contextRef="#ctx0" brushRef="#br0" timeOffset="-185157.78">18041 16412 10127 0,'-3'-2'896'0,"2"0"-704"0,1 1-192 0,1-1 0 0,2 1 3632 0,0 1 688 0,1-2 144 0,3 1 16 0,-7 1-768 0,0 0-144 15,64-10-48-15,-64 10 0 0,76-7-1920 0,-31 3-384 16,6 2-64-16,4 1-32 0,5 0-416 0,0 2-96 16,3 0-16-16,0 2 0 0,2 2-160 0,3 0-48 15,1 2 0-15,-1 0 0 0,0 0-160 16,-5 2-32-16,1-2-16 0,-3 1 0 0,-2-1-16 0,0 1 0 0,1-3 0 0,-8-1 0 0,-52-4 32 0,96 7 16 16,-96-7 0-16,93 6 0 0,-93-6 32 0,67 3 0 15,-67-3 0-15,0 0 0 16,62 6 192-16,-62-6 32 0,0 0 16 0,0 0 0 15,0 0-48-15,48 0-16 16,-44 0 0-16,-3-2 0 0,-1-1-272 0,-1 1-144 16,-2-6 160-16,-1 3-160 0,-2-1-176 0,-2 1-128 0,-3-3-16 0,-4 3-15152 15,-3-1-3024-15</inkml:trace>
  <inkml:trace contextRef="#ctx0" brushRef="#br0" timeOffset="-184229.48">18567 17075 8287 0,'0'-4'736'0,"0"1"-592"0,1 0-144 0,1 2 0 0,-2-1 2336 0,1 1 432 16,0-2 96-16,1-3 16 0,2-1 960 0,0-3 192 15,1-2 32-15,-1 0 16 16,-1 0-1520-16,-1-1-320 0,1-3-48 0,-1 2-16 0,-2-1-1216 0,-2-2-256 0,-1 1-64 0,1-1 0 15,-3 2-64-15,0-1 0 16,-1 2-16-16,-2-1 0 0,-1-1-96 0,1 2-16 16,-4 0 0-16,-2 1 0 15,0 3-160-15,-3 0-32 0,0 3-16 0,0 3 0 0,-1 1-112 0,-2 3 0 16,0 3-128-16,1 3 192 16,-1 4-192-16,0 1 0 0,2 4 0 0,1 2 0 0,1-1 0 0,1 4 0 0,2 6 0 0,0 3 0 15,2 0 0-15,5 1 0 0,3 1 0 0,3 0 0 16,0-31-128-16,12 58 128 0,-12-58 0 0,24 51 0 15,-24-51-160-15,0 0 160 0,55 52-128 0,-55-52 128 16,0 0-240-16,66 30 48 0,-66-30 0 0,0 0 0 16,69 13 32-16,-69-13 16 0,0 0 0 0,56-7 0 15,-40 0 144-15,0-2-160 0,1-2 160 0,-2-2-160 16,1 0 160-16,0-2 0 0,-1-1 0 0,-2-1 0 16,0 0 0-16,-2-1 144 15,-1-3-16-15,-2-2-128 0,-2 1 448 0,0-5-32 16,-2-2 0-16,-1-2 0 0,-2-3 256 0,-1-5 48 15,0 1 16-15,-1-2 0 0,-2 3-48 0,0 2-16 0,0 1 0 0,-1 3 0 16,2 3-208-16,0 3-32 0,-1 3-16 0,-1 5 0 16,-1 3-272-16,1 2-144 0,1 0 160 0,0 4-160 15,-1 2 128-15,0 2-128 0,1 2 0 0,2 2 0 16,-1 3 0-16,1 4 128 0,-1 3-128 0,1 4 0 16,0 5 0-16,1 2 0 0,1 3 0 0,0 1 0 15,1 2 0-15,1 6 0 0,0 3 0 0,-1 1 0 16,1 0 0-16,1 4-128 0,1 4 128 0,0 2 0 15,1-1 0-15,1-5 0 0,-1-4 0 0,-6-37 0 0,11 59 0 0,-11-59 0 0,6 44 0 16,-5-26 0 0,-1-2 0-16,1-2 0 0,-1-1 0 0,0-2 0 0,2-2 0 0,-1-2 0 0,-1-7 0 0,0 0 0 31,0 0 0-31,0 0-128 0,0 0 128 0,0 0 0 16,0 0-592-16,0 0-64 0,0 0-16 0,0 0 0 15,0 0-1040-15,0 0-208 0</inkml:trace>
  <inkml:trace contextRef="#ctx0" brushRef="#br0" timeOffset="-183944.73">18988 16980 33167 0,'4'-5'1472'0,"-1"2"304"0,0 0-1424 0,-1 2-352 0,1-1 0 0,0 1 0 0,1-1 1536 0,3 2 224 0,5-1 48 0,-12 1 16 16,0 0-656-16,0 0-128 0,65 14-16 0,-65-14-16 16,0 0-352-16,0 0-64 0,62 37-16 0,-62-37 0 15,0 0-128-15,0 0-48 0,59 39 0 0,-59-39 0 16,0 0-80-16,0 0 0 16,54 33-16-16,-54-33 0 0,0 0-176 0,0 0-128 0,0 0 192 0,0 0-192 15,0 0 0-15,0 0 0 0,0 0 0 0,0 0 0 16,0 0 0-16,58 30 0 0,-58-30 0 0,0 0-192 31,0 0-640-31,0 0-112 0,0 0-16 0,0 0-19392 0</inkml:trace>
  <inkml:trace contextRef="#ctx0" brushRef="#br0" timeOffset="-183701.01">19239 16777 5519 0,'-10'-9'496'0,"5"5"-496"16,2 1 0-16,0 2 0 0,2 1 6144 0,-1 0 1120 0,1 1 224 0,-2 2 64 15,0 3-4128-15,-4 5-816 16,0 6-176-16,0 3-16 0,-2 4-1184 0,1 3-224 0,-2 1-48 0,0 3-16 16,0 3-352-16,-1 0-64 0,0-2-16 0,1 1 0 15,0-3-112-15,1-2-16 16,1-4-16-16,0-3 0 0,0-1-128 0,1-3-32 0,2-3 0 0,0-3 0 16,1-1-208-16,1-2 144 0,1 1-144 0,2-3 128 15,-2-2-128-15,2-1-176 0,0 0 48 0,0-2 0 16,2 0-976-16,-1 1-192 0</inkml:trace>
  <inkml:trace contextRef="#ctx0" brushRef="#br0" timeOffset="-183429.04">19485 17119 6447 0,'3'-7'576'0,"-2"2"-576"16,1 3 0-16,0-1 0 15,0 1 7280-15,-1 1 1344 0,1 1 272 0,1 0 48 0,-3 0-5872 0,0 0-1184 16,0 0-224-16,0 0-64 16,0 0-320-16,0 0-80 0,31 61-16 0,-31-61 0 15,0 0-224-15,7 55-64 0,-7-55 0 0,0 0 0 16,8 54-304-16,-8-54-64 0,0 0-16 0,10 43 0 15,-10-43-240-15,0 0-48 0,0 0-16 0,0 0 0 0,16 48-208 0,-16-48-160 16,0 0 32-16,0 0-15968 16,0 0-3184-16</inkml:trace>
  <inkml:trace contextRef="#ctx0" brushRef="#br0" timeOffset="-180961.39">20424 16251 21183 0,'0'-1'1888'0,"0"0"-1504"0,2 1-384 0,-1-2 0 0,1 2 1520 0,-1 0 224 0,0-1 48 0,1-1 16 16,-1 1 576-16,2-1 112 0,0 2 32 0,1-2 0 15,3 0-1296-15,2 2-256 0,5-1-48 0,3-1-16 16,3 1-464-16,1 0-112 16,3-1-16-16,1 1 0 0,1-1-96 0,-4 1-32 0,2-1 0 0,-1 1 0 15,-1 1-192-15,-2-1 0 0,-1 1 0 0,-2 0 0 16,-2 1-192-16,-4 0-128 0</inkml:trace>
  <inkml:trace contextRef="#ctx0" brushRef="#br0" timeOffset="-180778.35">20577 16523 31327 0,'4'-3'2784'0,"2"0"-2224"0,0 2-560 0,-2-1 0 16,0-1 1808-16,3 0 256 0,7-4 48 0,9-2 16 15,5-4-928-15,2-3-192 0,-5 6-48 0,-4 2 0 16,-4 2-640-16,-5 2-128 0,-3 4-16 0,-3 0-16 31,-2 4-480-31,-2 0-112 0</inkml:trace>
  <inkml:trace contextRef="#ctx0" brushRef="#br1" timeOffset="-173702.13">21242 13990 8287 0,'0'-6'736'0,"0"0"-592"0,0 2-144 0,0 1 0 16,0 0 896-16,0-4 128 0,-1-5 48 0,-2-8 0 16,-3-6 1104-16,-1-5 240 0,-4 0 32 0,-2 2 16 15,-2 0 352-15,-4 4 64 0,0 1 0 0,-3 1 16 16,-2 2-912-16,-4 1-176 0,-4 0-32 0,-2 2-16 16,-4 3-816-16,-3 2-176 0,-4 3-16 0,-4 3-16 15,3 1-528-15,-5 2-208 0,-4 4 176 0,-2 3-176 0,2 2 0 16,-5 5 0-16,-5 4-208 0,-3 3 64 0,1 2-16 0,0 3 0 0,0 4 0 0,4 1 0 15,3 0 32-15,5-1 0 16,6 3 0-16,-4 3 0 0,0 6 128 0,1 3 0 0,5-1 0 0,2-1-128 16,4 4 128-16,3 1 0 0,1 2 0 0,3 1-128 15,3 2 128-15,5-2 0 16,2-1 0-16,6-2-128 0,3-1 128 0,2-1 0 0,4-1 0 0,5-1 0 0,4-40-144 0,2 76 144 16,-2-76-160-16,14 70 160 0,-14-70-192 0,27 65 48 15,-27-65 16-15,36 67 0 0,-36-67 128 0,44 62 0 16,-44-62-144-16,52 59 144 0,-52-59 0 0,57 53 0 15,-57-53 0-15,52 43 0 0,-52-43 0 0,55 40 0 16,-55-40 0-16,59 37 0 16,-59-37 0-16,0 0 0 0,78 46 128 0,-78-46-128 15,62 33 0-15,-62-33 0 0,65 32 0 0,-65-32 0 16,67 30 0-16,-67-30-144 0,72 27 144 0,-72-27 0 0,70 24-176 0,-70-24 176 16,67 21-160-16,-67-21 160 0,63 17 0 0,-63-17 0 15,65 13 0-15,-65-13 0 16,58 4 0-16,-25-4 0 0,1-1 0 0,2-2 160 0,0-2-16 0,-1-2 0 15,-1 0 0-15,0-3 0 0,-2 1 16 0,-1-3 0 16,-2 0 0-16,-3-1 0 0,0-3 96 0,-1 1 0 16,-2-1 16-16,0-2 0 0,-1-3 96 0,4-3 16 15,3-5 0-15,2-2 0 0,0 2-128 0,2-5 0 0,-1 0-16 0,1-2 0 32,-3 1-112-32,-4 0 0 0,-2-2-128 0,-1-2 192 0,-3-1 0 15,-2 0-16-15,-1 1 0 0,-4 2 0 0,-2 2 80 0,-2-3 32 16,-2-6 0-16,-3 0 0 0,-1 2 16 0,-3-1 0 15,-3 4 0-15,-3 1 0 0,-2-2 48 0,-2 1 16 16,-3 0 0-16,-2 3 0 0,-2 2 0 0,0 1 0 16,-3 1 0-16,-1-2 0 0,-2-1-96 0,-2-2-16 15,-2 1 0-15,3 3 0 0,3 6-112 0,-2-3-16 16,-4 3-128-16,0 3 192 0,-1 0-192 0,4 3 0 16,2 1 0-16,-1 3 0 0,2 2 0 0,2 2 0 15,1 2 0-15,2-1 0 0,2 3-272 0,2 0 0 0,0 2 0 0,2 3 0 31,2-2-320-31,1 3-64 0,1 2-16 0,1 1 0 0,0 1-240 0,1 2-48 0,1 4-16 0,2 3-12016 16,-2 3-2384-16</inkml:trace>
  <inkml:trace contextRef="#ctx0" brushRef="#br1" timeOffset="-171595.03">19444 15264 20271 0,'-7'3'1792'0,"3"-2"-1424"0,2 0-368 0,4-2 0 0,-1 1 1056 0,1-1 144 0,-1-1 16 0,0-1 16 16,5-1 1136-16,4-3 240 0,4-4 32 0,6-2 16 15,4-1-1056-15,4-3-192 0,6-4-64 0,4-3 0 0,3-4-544 0,6-5-112 32,4 1-32-32,4-7 0 0,5 1-272 0,4-4-48 15,2-2-16-15,4-3 0 0,0-2-96 0,-3 1-32 16,-4 1 0-16,-3 2 0 0,-3-1-32 0,6-2-16 0,2-3 0 0,-3 1 0 15,-2 4-16-15,-2 2 0 0,0 0 0 0,-5 3 0 16,-4 1 32-16,-1 2 0 0,3 2 0 0,-4 2 0 16,-9 7 16-16,3-1 0 0,1-2 0 0,-1 3 0 15,-6 2-176-15,-4 2 0 0,-2 0 0 0,-4 5 128 16,-2 1-128-16,-5 3 0 0,-4 3 0 0,-3 1 128 16,-2 1-128-16,-2 2 0 0,-4 0 0 0,0 3 128 0,-2 1-128 0,-1 0 0 15,-1 0-160-15,-1 2 160 16,2 0-480-16,-3 1 0 0,2 1 0 0,-2-1 0 15,2 1-720-15,-3 1-144 0</inkml:trace>
  <inkml:trace contextRef="#ctx0" brushRef="#br1" timeOffset="-171230.08">19752 13761 26719 0,'-21'-5'2368'0,"4"1"-1888"16,8 1-480-16,9 3 0 0,2-1 320 0,-6-2-48 16,-6-3 0-16,-4-1 0 0,-2-1 672 0,5-1 128 15,5 5 16-15,7 3 16 0,8 2 496 0,-9-1 80 16,0 0 32-16,59 30 0 0,-59-30-688 0,69 39-128 0,-69-39-16 0,85 60-16 16,-85-60-448-16,96 80-96 0,-96-80 0 0,99 96-16 15,-41-36-80-15,1 3-16 0,1-1 0 0,-1-4 0 16,3-1-32-16,-2-6-16 0,-3-6 0 0,0-1 0 15,0 0 32-15,-2-2 0 0,-2 0 0 0,0-1 0 16,-53-41 32-16,101 84 16 0,-101-84 0 0,99 77 0 16,-99-77-32-16,92 71 0 0,-92-71 0 0,76 58 0 0,-76-58 16 0,67 55 0 0,-67-55 0 15,58 49 0 1,-58-49-32-16,0 0-16 0,69 63 0 0,-69-63 0 0,0 0-176 0,0 0 0 0,55 43 144 0,-47-37-144 16,-8-6 0-16,0 0-208 0,0 0 16 0,0 0 16 31,0 0-848-31,0 0-160 0</inkml:trace>
  <inkml:trace contextRef="#ctx0" brushRef="#br1" timeOffset="-168330.65">22971 14887 6447 0,'-2'2'576'0,"0"1"-576"0,1 2 0 0,1-3 0 0,0 1 256 0,-2 4-48 0,1 3-16 0,1 1 0 16,0-11-192-16,0 0 0 0,0 0 0 0,17 78 0 16,-17-78 400-16,0 0 96 0,44 48 16 0,-44-48 0 15,0 0 192-15,60 43 64 0,-60-43 0 0,0 0 0 16,63 39-432-16,-63-39-80 0,46 28 0 0,-46-28-16 15,51 27-112-15,-51-27 0 16,54 24-128-16,-54-24 192 0,51 21-192 0,-51-21 0 16,56 20-144-16,-25-11 144 0,3-1-336 0,4-1 16 0,6-1 16 15,3-2 0-15,3-1 128 0,4 0 32 0,1 0 0 0,0-3 0 16,-1 0 144-16,-5-2 0 0,-5 1 0 0,1-2 128 16,5-1-128-16,-1-3 0 0,4 1 0 0,-3-1 128 15,3 0 64-15,-4 0 0 0,-1 1 16 0,-4 0 0 16,-3 2 400-16,-7 0 80 0,-6 3 16 0,-4-2 0 15,0 4 320-15,-1 1 64 0,-5 2 0 0,-18-4 16 16,0 0-176-16,0 0-32 0,0 0-16 0,42 59 0 16,-42-59-608-16,0 0-112 0,-14 57-32 0,6-39 0 0,-2 0-128 0,2-3 160 15,-1-4-160-15,1-1 160 0,-1-2-160 0,1-1 160 0,1-1-160 0,-1-3 160 32,3 0 160-32,1-3 16 0,1 1 16 0,-1-2 0 0,1-2 272 0,0 0 48 0,3-1 16 0,1-1 0 15,2 0-320-15,4-4-64 0,3 1-16 0,3-3 0 16,5-1-288-16,5-2 160 0,4-1-160 0,4-2 128 15,7 0-128-15,3 0 0 0,4 1 0 0,2 5 0 16,1 1 0-16,0 1 0 0,1 7 0 0,-14 0 0 16,-6 1 272-16,2-1 32 0,5 4 0 0,8 2 0 0,6 2 256 15,2 1 48-15,4-2 16 0,2 2 0 0,2-1-160 0,-2 0-16 16,0-3-16-16,-6-2 0 0,-11-2 256 0,1-2 48 16,2-1 16-16,0-2 0 15,0-1 16-15,-2 1 0 0,-1 1 0 0,-4-1 0 16,-5 3-448-16,-4 2-96 15,-2 1-16-15,-5 1-11648 0,-4 2-2320 0</inkml:trace>
  <inkml:trace contextRef="#ctx0" brushRef="#br1" timeOffset="-163225.32">22713 13840 13823 0,'1'-2'1216'0,"1"2"-960"0,-1 0-256 0,1 0 0 0,-1 2 672 0,0-1 96 0,4 3 0 0,0 2 16 15,4 5 48-15,-9-11 16 16,0 0 0-16,0 0 0 0,22 82 176 0,-22-82 16 16,0 0 16-16,2 92 0 0,-2-92-48 0,-5 79-16 15,5-79 0-15,-7 88 0 0,7-88-304 0,-4 82-64 16,4-82-16-16,2 77 0 0,-2-77-224 0,7 73-32 15,-7-73-16-15,0 0 0 0,10 86-208 0,-10-86-128 16,0 0 160-16,11 79-160 0,-11-79 320 0,0 0-16 16,17 89-16-16,-17-89 0 0,0 0 304 0,18 73 64 0,-18-73 16 15,0 0 0-15,0 0 16 0,19 72 0 0,-15-58 0 0,-1-1 0 16,-1-3-144-16,1 0-32 0,-1-2 0 0,-1 1 0 16,0-1-128-16,1-2-16 0,-1 0-16 0,-1-1 0 15,2 0-96-15,-2-1-32 0,0 0 0 0,0-1 0 0,0 0-48 0,0-2-16 31,0 1 0-31,0-1 0 0,1 0-32 0,2-1 0 0,1-1 0 0,0-2 0 0,5 0 0 0,-1-1 0 16,5 0 0-16,3-2 0 0,3 1 32 0,3-3 0 16,3 1 0-16,2 0 0 0,4 0-160 0,0 2 160 0,2-1-160 0,-1 2 160 15,3 2-160-15,1 1 0 0,2-1 144 0,-3 5-144 16,-1 0 0-16,-9-1 0 0,-5-1 0 0,1 2 128 16,5 0-128-16,4 1 0 0,3 3 0 0,1 1 0 15,4 4 0-15,1-2 0 0,-1 1 0 0,0-1 0 16,1-2 0-16,1-1 0 0,0-1 0 0,1-2 0 31,-2-1 0-31,-6 0 0 0,-8-2 0 0,-1 2 0 0,4 0 0 0,3 1 0 16,3 0 0-16,0 3 0 15,0 1 0-15,0 1 0 0,-2 0 0 0,0-1 0 0,-1 2 0 0,-2-3 0 0,1-1 0 16,2-2 0-16,2 0 0 0,2-1 0 0,-1-1 0 0,-11-2 0 16,-4 0 0-16,1 0 0 0,4-2 0 0,6-2 0 15,6 1 0-15,3-2 128 0,2-1-128 0,0-1 0 16,-1 0 128-16,0-2-128 0,-1 1 128 0,-2-2-128 15,-3 0 0-15,1 0 144 0,-4 2-144 0,-1-2 0 16,-2 1 144-16,-11 4-144 0,-4 0 0 0,0 1 144 16,2-1-144-16,2-1 192 0,6 0-192 0,3-1 192 15,1 0-192-15,2 0 160 16,1 1-160-16,0-1 160 0,-1 2-160 0,-1-1 0 16,1 0 0-16,-2 1 0 0,-1 0 0 0,1 3 0 15,-2-3 128-15,-1 1-128 0,1 1 0 0,-2 1 0 0,-2-1 0 0,-2 1 0 16,0-1 0-16,-6 1 0 0,-3 0 0 0,1 1 0 15,0-1 0-15,2 0 0 0,2-1 0 0,1 0 0 16,0 0 0-16,1-1 0 0,-1 0 0 0,1 1 0 16,1-1 0-16,-2-2 0 0,1 2 0 0,1-2 0 15,-3-1 0-15,1 0 0 0,-1 0 0 0,0 0 0 16,-2-2 0-16,-3-1 0 0,0 2 0 0,-1-2 0 16,-1 0 0-16,-4 2 0 0,1-1 0 0,-2-2 0 15,0 0 144-15,-1-2-144 0,-1-1 160 0,-4-2-160 0,1-1 192 0,-2 0-48 0,0 2-16 0,-3-5 0 31,1-1 32-31,-2-5 0 0,0 0 0 0,1 0 0 0,0 1-16 0,2-2 0 0,1 1 0 0,2-2 0 16,0 1-144-16,-2-1 0 0,3 0 0 0,-2 0 128 16,1-1-128-16,-2 1 0 0,0 3 0 0,0 1 0 31,1 2 0-31,-1 0 0 0,-3-1 128 0,-1 1-128 0,1 2 0 0,-1 1 0 0,2 5 0 0,-1-1 128 16,-2-4-128-16,-1 1 128 0,1-2-128 0,-2 2 128 0,0 1-128 0,1 1 0 31,1 1 0-31,-1 1 0 0,1 1 0 0,1 3 128 15,1 0-128-15,-1 2 0 0,0-1 0 0,-3 2 0 0,0-1 128 0,0 2-128 16,2 0 0-16,1 2 160 16,-2 1-160-16,1-1 160 0,-6-2-160 0,-6-1 128 0,-7 0-128 0,-5-1 128 15,-5 1-128-15,-4-2 160 0,-4 2-160 0,0 2 160 16,-1-1-160-16,0 2 0 0,3 1 0 0,7 0 128 16,2 2-128-16,-10-1 0 0,-14 1 0 0,-18-1 0 15,-10 2 0-15,-3-1 0 0,2 0 128 0,37 1-128 16,14 0 0-16,-5 0 0 0,-18 1 0 0,-30-1 0 0,-21 1 0 15,-19-1 0-15,-11 0 0 0,-2 0 0 0,7 0 0 0,18-2 0 16,17-3 128-16,25 4-128 0,16 0 0 0,-6-2 0 16,-17-2 0-16,-17 0 0 15,-3-4 0-15,5 2 0 0,9-1 128 0,8 1-128 16,3 0 0-16,7-2 0 0,5 1 0 0,5-2 0 16,5 1 0-16,9 2 0 0,5 0 0 0,5 0 0 15,8 2 0-15,4 0-144 0,4 2 0 0,6 2 0 16,2 2-896-16,2 4-176 0</inkml:trace>
  <inkml:trace contextRef="#ctx0" brushRef="#br1" timeOffset="-158879.78">21535 16119 15663 0,'-2'-5'1392'0,"2"1"-1120"0,0 3-272 0,0-1 0 0,2 1 1376 0,-2-1 224 0,-2 1 32 0,1-5 16 0,-2 2 784 0,-3-2 144 16,1 5 48-16,-1 2 0 0,-1 2-544 0,-1 4-96 16,-2 2-32-16,0 2 0 0,0 3-976 0,-1 3-192 15,-1 2-32-15,1-1-16 0,3 0-416 0,-1 1-64 16,2 3-32-16,-1 2 0 0,2 2-224 0,0-2 176 16,2 1-176-16,4-25 160 0,0 0-160 0,6 78 0 15,-6-78 0-15,0 0 0 0,31 73 0 0,-31-73 0 0,0 0 0 0,60 58 0 16,-60-58 0-16,56 24 0 15,-25-17 128-15,-3-4-128 0,-3-1 0 0,2-5 0 0,3-1 0 0,-1-5 0 0,0-1 176 0,-1-1-48 16,-1-2-128-16,0-2 192 0,-3-2 48 0,-2 1 0 16,-2-5 0-16,-3 3 0 0,-1 1 64 0,-4-2 16 15,-2 2 0-15,-1-1 0 0,-4 0 96 0,0-2 32 16,-4 0 0-16,-1 0 0 0,-1 0 64 0,-4-2 32 16,-2-5 0-16,-3-3 0 0,-1-1-112 0,-3 3-32 0,-4 1 0 15,-5 5 0-15,0 3-208 0,-1 4-32 0,0 2-16 0,-1 2 0 31,-1 4-16-31,1-1 0 0,1 4 0 0,0 0 0 0,-3 4-128 0,3 0 0 16,2 1 0-16,3 2 0 16,4 0-208-16,3 1 16 0,4 2 16 0,4 1 0 15,1 0-336-15,3 3-80 0,3 1-16 0,1 2 0 16,-4-13-448-16,0 0-96 0,0 0 0 0,27 79-12224 16,-27-79-2432-16</inkml:trace>
  <inkml:trace contextRef="#ctx0" brushRef="#br1" timeOffset="-158626.21">22134 16401 29487 0,'0'-6'2624'0,"1"1"-2112"0,2 2-512 0,0 2 0 0,0-1 1616 0,-2-1 224 16,2-2 32-16,1-4 16 0,3-2-304 0,-1 1-64 31,1 0-16-31,-2 3 0 0,0 1-864 0,-2 5-192 16,-1 0-16-16,0 2-16 0,-1 2-416 0,1 1 0 15,-1 0-144-15,0 2-12608 16,1 1-2528-16</inkml:trace>
  <inkml:trace contextRef="#ctx0" brushRef="#br1" timeOffset="-158165.43">22485 16157 4607 0,'-4'0'400'0,"0"0"-400"0,1 0 0 0,-1 1 0 15,1 1 2656-15,0-1 448 16,-1 0 96-16,-4 5 0 0,-4 1 1280 0,0 4 256 15,-4 3 64-15,2 2 0 0,4 0-2272 0,0 1-448 16,3-2-96-16,1 2 0 0,4-1-1312 0,0 0-256 16,4 1-48-16,-1-1-16 0,-1-16-80 0,0 0-16 15,0 0 0-15,23 68 0 0,-23-68-112 0,0 0-16 0,0 0-128 0,0 0 192 16,52 73-192-16,-52-73 0 0,0 0 128 0,0 0-128 16,61 38 0-16,-43-32 0 0,-1-2 0 0,0-1 0 15,0-3 0-15,0-1 0 0,1-1 0 0,0-2 0 16,-1 1 0-16,2-4 0 0,-1 0 0 0,-1-1 0 15,-1-2 128-15,-1-3-128 0,-1-1 0 0,-1 3 144 16,-3 1 64-16,-2-3 16 0,1 0 0 0,-1-2 0 0,-1-4 224 0,0-2 32 16,-2-1 16-1,-4-2 0-15,-1 0 96 0,-3-2 32 0,-1 5 0 0,-4-3 0 0,-4 0-112 0,-2 0 0 16,-1 3-16-16,-4 2 0 0,-1 4-224 0,-2 2-32 0,-2 3-16 16,-2 3 0-16,2 1-96 0,0 4 0 0,3-1-128 0,3 3 192 15,-1 0-192-15,4 3 0 0,2 1 0 0,1 2 0 16,-1 1 0-16,3 0-192 0,1 0 48 0,1 3 0 31,-1 1-432-31,2 0-96 0,2 3-16 0,-2 0 0 16,2 2-352-16,1 1-80 0,1 1-16 0,1 1-12496 0,-1-1-2512 0</inkml:trace>
  <inkml:trace contextRef="#ctx0" brushRef="#br1" timeOffset="-157709.84">22858 16287 16639 0,'7'-16'368'0,"-2"6"80"0,0 2 0 0,0 1 16 0,-1 1-464 0,0 2 0 0,2-3 0 0,4-6 0 0,7-7 2224 0,4-5 336 0,4-2 80 0,1 0 16 0,-2 5 16 0,1 3 0 0,-2 4 0 0,-2 2 0 15,-1 2-1200-15,-2 4-224 16,-3 2-48-16,1 2-16 0,-3 3-496 0,-2 2-112 0,-1 1 0 0,0 2-16 16,0 2-192-16,-3 2-48 0,0 1 0 0,-2 0 0 15,1 1-96-15,-2 2-32 0,-4-13 0 0,0 0 0 16,0 0-32-16,7 65-16 0,-9-47 0 0,-4 2 0 16,-3 1-144-16,0 3 128 0,-4 1-128 0,-1 5 128 15,-3 1-128-15,0 0 192 0,1-1-192 0,1-3 192 16,3-2-192-16,3-5 0 0,4-2 0 0,3-2 128 0,3-3 96 0,2-3 16 15,4-2 0-15,4-2 0 0,2-1 192 0,1-3 32 16,3-1 16-16,1-1 0 0,6 0 64 0,2-3 16 0,2 0 0 0,-4 1 0 31,-4-1 0-31,0 0 0 0,5-1 0 0,2 0 0 0,2-2-128 0,4-1-32 0,-1 1 0 0,1-1 0 16,1 1-208-16,-2-1-64 0,4 2 0 0,-1-2 0 16,0 1-128-16,-2 2 0 0,-4 1 0 0,-2 0 0 15,-1 0-768-15,-4 3-96 0,-2-1-16 0,-3 2 0 16,-4 1-752-16,-5 1-160 0</inkml:trace>
  <inkml:trace contextRef="#ctx0" brushRef="#br1" timeOffset="-149179.66">26660 13799 7359 0,'0'-2'656'0,"0"1"-528"16,1 0-128-16,1-1 0 0,-1 1 384 0,2-2 64 0,1-1 0 0,2-2 0 0,1-2 64 0,1-1 0 16,-1 3 16-16,2-1 0 0,-2 5 0 0,-1-1 0 15,-1 1 0-15,-2 2 0 0,0 2 48 0,-2-1 16 16,-1 2 0-16,0 1 0 0,0 2 336 0,-1-1 64 16,-1 4 16-16,0-1 0 0,0 1 176 0,1 2 32 15,1-11 16-15,0 0 0 0,0 0-384 0,1 62-80 16,-1-62 0-16,0 0-16 0,0 0-240 0,13 77-64 15,-13-77 0-15,0 0 0 0,17 63-128 16,-17-63-48-16,0 0 0 0,22 78 0 0,-22-78-112 0,0 0-32 16,19 61 0-16,-19-61 0 0,0 0 64 0,0 0 16 0,22 80 0 0,-22-80 0 15,0 0-48-15,15 74-16 16,-15-74 0-16,0 0 0 0,8 79 16 0,-8-79 0 0,0 52 0 0,0-52 0 0,0 0 64 0,-4 66 16 16,4-66 0-16,-3 48 0 0,3-48 16 0,-1 51 16 15,1-51 0-15,-2 51 0 16,2-51-272-16,0 0 128 0,2 71-128 0,-2-71 0 15,0 0 0-15,5 61 0 0,-5-61 0 0,0 0 0 0,0 0 0 0,13 59 0 16,-13-59 0-16,0 0 0 0,0 0 208 0,0 0-64 16,0 0-16-16,0 0 0 0,21 65 96 0,-19-57 16 15,-1 1 0-15,-1-2 0 0,0 1-32 0,0-1 0 0,0 2 0 0,-1-1 0 16,1-1-16 0,-2 2-16-16,2-2 0 0,0 0 0 0,0 0 16 0,0-3 16 15,0 2 0-15,2-2 0 16,-1 1-32-16,2-3-16 0,0 0 0 0,-1-1 0 0,1 1 128 0,1-2 32 15,2 0 0-15,-2 0 0 0,2-2-64 0,1 2 0 16,0-1 0-16,0-2 0 0,2 2-80 0,1-1-32 16,-1-1 0-16,3 0 0 0,0 2-16 0,3 0-128 15,2-1 192-15,-1 1-64 0,4 1-128 0,1-2 0 16,3 1 0-16,0 1 128 0,2 0-128 0,-1 0 0 0,4 0 0 0,-1 1 0 16,2 1 0-16,-1 1 0 0,1-1 0 0,-13 0 0 15,-4-1 0-15,-1 1 0 0,4-1 0 0,-16-1 0 16,42 9 0-16,-42-9 0 0,57 14 0 0,-57-14 0 0,69 17 0 0,-69-17 0 31,71 17 0-31,-71-17 0 0,72 14 0 0,-36-9 0 16,2-2 0-16,-1 0 0 0,3-2-272 0,-1 1 64 0,-1-2 16 0,-5 1 0 0,-8-1 64 0,2 2 128 15,3-1-208-15,1 1 80 0,3 0 128 0,0 1 0 32,-34-3 0-32,66 6 0 0,-66-6 0 0,62 5 0 15,-62-5 0-15,60 5 0 0,-31-5 0 0,-29 0 0 0,58 1 0 0,-58-1 128 16,57 2-128-16,-39-2 176 0,-18 0-176 0,31 1 192 15,-31-1-192-15,42 3 128 0,-42-3-128 0,60 5 128 16,-60-5-128-16,63 9 0 0,-63-9 0 0,64 10 0 16,-64-10 0-16,59 10 0 0,-59-10 0 0,57 8 0 0,-57-8 0 0,53 9 0 15,-53-9 0-15,51 7 0 16,-51-7 0-16,50 8 0 0,-50-8 0 0,46 6 0 0,-46-6 0 0,0 0 0 16,54 8 0-16,-54-8 128 0,0 0-128 0,50 7 128 15,-50-7-128-15,42 7 128 0,-42-7-128 0,42 7 160 16,-42-7-160-16,43 8 160 0,-43-8-160 0,41 7 0 15,-41-7 0-15,0 0 128 0,55 10-128 0,-55-10 0 0,0 0 0 0,46 8 0 16,-46-8 0-16,0 0 0 0,36 4 0 0,-26-2 128 16,-2-2 64-16,0 0 0 0,1 0 0 0,-2 0 0 15,0 0 0-15,0-2 0 0,0 1 0 0,-1-1 0 16,0 1-192-16,1-2 0 16,-2 0 144-16,2-1-144 0,-1 0 0 0,1 0 144 15,0-1-144-15,0 0 0 0,0-1 160 0,-1-2-160 16,1 1 128-16,0-2-128 0,-1-1 176 0,-1-1-48 0,1-2-128 15,-2-1 192-15,2-2 48 0,-2 1 0 0,0-2 0 0,-1-1 0 16,-1 1 48-16,-2 0 16 0,1-2 0 0,-2 1 0 16,-1-2 32-16,-1-1 16 0,0-2 0 0,-2-1 0 15,1 0-48-15,-1-1-16 0,3 0 0 16,-1-2 0-16,1 0-160 0,1-1-128 0,-2-1 192 0,3 0-192 16,-1 0 128-16,1-2-128 0,0 0 0 0,0 0 0 15,0 0 0-15,1-1 0 0,2 1 128 0,-2-2-128 0,1 5 0 0,-1 0 0 16,-1 1 128-16,2 0-128 15,-2 0 0-15,-2 0 128 0,2 2-128 0,-3-2 0 16,0 1 176-16,1 2-176 0,-3-1 160 0,0 1-160 16,-1 0 192-16,-1 0-64 0,0 1-128 0,-2 1 192 15,2-1-192-15,0 1 176 0,0-1-176 0,-1 2 160 16,1 0-160-16,0-1 0 0,-2 1 0 0,2-1 0 16,0 0 0-16,-1 1 128 0,1 1-128 0,-1 2 0 15,1 0 0-15,-1 1 0 0,1 1 128 0,-2 2-128 16,1-1 0-16,-2 2 0 0,0 0 144 0,-1 0-144 15,0 1 0-15,-2 0 144 0,0 4-144 0,-1-2 0 0,1 1 160 0,-2 1-160 16,-4 2 128-16,0 1-128 16,2 2 128-16,-2-1-128 0,1 1 0 0,-7-1 128 0,-9 1-128 0,-10 0 0 0,-7 0 0 15,-4 0 0-15,-3 2 0 0,-1-2 0 0,-1 2 0 0,8 1 0 16,10 0 0-16,5-2 0 16,6 2 128-16,-7 0-128 0,-15 0 0 0,-14 0 0 15,-14-3 0-15,-4 3 0 0,3-1 0 0,5 1 0 16,9 1 0-16,-7 2 0 0,-13 1 0 0,-9 1-192 0,-8 2 32 0,2 1 16 31,10 2-368-31,-4 4-64 0,-11 3 0 0,-5 4-16 16,2 2-336-16,2 2-64 0,3 1-16 0,0 6-18848 15</inkml:trace>
  <inkml:trace contextRef="#ctx0" brushRef="#br1" timeOffset="-147020.07">26560 15375 8287 0,'0'0'736'0,"0"-1"-592"0,1 1-144 0,-1 0 0 0,1-1 1696 0,1-1 304 15,-1-1 64-15,5-2 16 0,4-4 1184 0,4-2 224 16,4-3 48-16,6-2 16 0,7-4-1120 0,5-1-208 0,3-1-48 0,6-5-16 16,6-3-864-16,4-2-160 15,6-2-48-15,3 0 0 0,2-6-496 0,5 2-96 0,4-3-32 0,-1 3 0 16,-2 3-144-16,9-3-48 15,5-2 0-15,2 0 0 0,-4 2-64 0,-10 6-16 0,-9 4 0 0,10-5 0 0,7-5 0 0,7-2 0 16,-2-1 0-16,-2 2 0 0,-9 2 64 0,-28 16 16 16,-12 4 0-16,-1 0 0 0,6-3 48 0,7-4 0 15,6-1 0-15,4-5 0 0,-1 2 0 0,-1 0 0 16,-7 2 0-16,-2 4 0 0,-4 2-128 0,-2-1-32 16,0 1 0-16,-21 9 0 15,-4 2-32-15,-1 1-128 0,1-2 192 0,1-3-64 16,2 0-128-16,8-7 192 0,7-4-192 0,7-4 192 15,4-4-192-15,1 1 0 0,-1 0 0 0,-4 4 0 16,-4 4 0-16,-6 3 0 0,-5 2 0 0,-3 4 0 16,-2 3-608-16,-7 2-48 0,-2 2-16 0,-5 0 0 15,-3 3-400-15,-4-1-80 0,-1 3 0 0,-7-1-16 16,-1 0-1200-16,-8-1-224 0</inkml:trace>
  <inkml:trace contextRef="#ctx0" brushRef="#br1" timeOffset="-146672.42">27310 13378 33167 0,'-46'-31'2944'0,"25"15"-2352"0,4 1-464 0,5 5-128 0,6 4 448 0,3 3 80 16,2 0 16-16,-2-1 0 0,0-3 96 0,0 0 32 16,5 1 0-16,3 6 0 0,5 3-32 0,-10-3-16 15,0 0 0-15,57 40 0 0,-57-40-16 0,65 58 0 31,-65-58 0-31,86 87 0 0,-33-32-288 0,7 9-64 0,5 8-16 0,1 3 0 16,-4-3-96-16,5 7-16 0,8 7 0 0,-1 2 0 0,-3-5-128 0,0 2 160 31,1 3-160-31,-6-5 160 0,-5-5 80 0,-6-5 16 0,-1-1 0 0,-3-3 0 0,1 1 160 16,-7-11 32-16,-45-59 16 0,71 88 0 16,-71-88 48-16,65 83 16 0,-65-83 0 0,69 92 0 0,-69-92 48 0,62 83 0 15,-62-83 0-15,49 65 0 0,-49-65-208 0,0 0-48 16,54 66 0-16,-54-66 0 15,0 0-160-15,0 0-32 0,0 0-128 0,0 0 192 0,0 0-192 0,0 0-160 16,0 0 32-16,0 0 0 16,0 0-816-16,0 0-144 0,-8-18-48 0,-16-5-20512 15</inkml:trace>
  <inkml:trace contextRef="#ctx0" brushRef="#br1" timeOffset="-143566.15">30167 13771 11055 0,'0'0'976'0,"0"-2"-784"0,0 2-192 0,2 2 0 0,-1-2 448 0,1 0 32 0,0 1 16 0,4 0 0 16,0 2-496-16,2 3 128 0,-1 1-128 0,2 1 0 15,-9-8 896-15,0 0 144 0,0 0 32 0,0 0 0 16,31 78 144-16,-31-78 48 15,0 0 0-15,0 0 0 0,11 88-304 0,-11-88-48 0,0 0-16 0,3 87 0 16,-3-87-112-16,-1 65-16 16,1-65-16-16,-3 65 0 0,3-65-304 0,-2 67-48 15,2-67-16-15,-3 66 0 0,3-66-208 0,-2 62-48 16,2-62-128-16,-5 62 192 0,5-62-192 0,-5 60 0 0,5-60 0 0,-6 56 0 16,6-56 0-16,-4 64 0 0,4-64 0 0,-3 68 0 15,3-68 0-15,-3 67 0 0,3-67 0 0,-3 64 0 16,3-64 0-16,0 0 0 0,-1 81 0 0,1-81 0 15,0 0 0-15,1 67 0 0,-1-67 0 0,0 0 0 16,0 0 368-16,0 74-32 0,0-74 0 0,0 0 0 16,0 0 208-16,0 0 32 0,0 65 16 0,0-54 0 15,2 0-16-15,-1-1-16 0,1-3 0 0,-1 0 0 0,2-2-80 16,0-1-16-16,0-1 0 0,-1-3 0 16,1 1 0-16,1-2 0 0,2-1 0 15,-3 1 0-15,-2 1-48 0,1 0-16 0,1-2 0 16,1 0 0-16,-1 0-144 0,4-1-16 0,1-1-16 0,5-2 0 15,4-1-224-15,5-1 176 0,5-1-176 0,4 1 160 16,5 1-160-16,0 1 0 0,3 1 0 0,-1 0 0 16,0 3 0-16,1-1 0 0,1 1 0 0,-1 1 0 15,1 1 0-15,-23-1-144 0,-3 1 144 0,0 0 0 16,3 0-128-16,2 1 128 0,2 0 0 0,1 1 0 16,9 1-192-16,9 1 192 0,9-1-192 0,8 1 192 15,2-1-176-15,2-2 176 0,0-1-160 0,-26 0 160 0,-14 0 0 16,3 0 0-16,3 0 0 0,4-1 0 0,10 1 0 0,9 0 0 0,8-2 0 0,5 2 0 31,2 0 0-31,-3-1 0 0,-2-1 0 0,-4 0 0 0,-2-1 0 0,-16 1 0 0,-13 1 0 0,2 0 0 16,4-2 0-16,9 1 0 0,6 1 0 0,5 0 0 15,4-1 0-15,2-1 0 0,-2 2 160 0,-3-2-160 16,0 0 176-16,-22 2-48 0,-9-1-128 0,1 1 192 16,2 0-192-16,8-1 144 0,8 1-144 0,8 1 128 0,10 0-128 15,5 0 0-15,-4 0 0 0,-2 0 128 0,-8-2-128 0,-3 2 0 16,-4-1 0-16,-19-1 0 15,-5 2 0-15,2 0 0 16,2-1 0-16,1 1 0 0,2 0 128 0,5 0-128 0,7 0 0 16,5 1 128-16,5 1-128 0,1-1 160 15,-2 2-160-15,-5-1 160 0,-3 0-160 0,-4 0 0 0,-3 1 0 0,-2-1 0 16,-5 0 0-16,-4 1 0 0,-4-2 0 0,0-1 0 16,-2 2 0-16,-1-2 0 0,0 1 0 0,-4-1 0 15,0 0 240-15,-1 0-48 0,-2-1 0 0,0 1 0 16,1-2 80-16,-2 1 16 0,2-1 0 0,1-1 0 15,-3 2-160-15,2-2-128 0,-1 0 192 0,0 1-192 0,-2-1 144 16,0-2-144-16,0 1 0 0,0-1 144 0,-1 0-16 0,0 1-128 16,0-3 192-16,0 1-64 0,1-2 0 0,-1-1-128 15,0 0 192-15,0-1-64 0,-1-2 0 0,3 1-128 0,-3 0 192 0,1-3-64 32,1-2 48-32,1-1 0 0,-1-3 0 0,2-2 0 0,-1 1-176 0,1-3 192 0,1 0-192 0,-1-3 192 15,1 0-192-15,0-3 128 0,1 1-128 0,-1-4 128 16,2 2-128-16,-2-2 0 0,-2 1 0 0,3-2 128 31,-3 2-128-31,-1-1 0 0,2-1 144 0,-2 2-144 16,1-1 144-16,-1 2-144 0,0 0 192 0,0-1-192 0,-1 2 144 0,-2 2-144 15,2-1 0-15,-3 3 144 0,0 0-144 0,-1 1 128 16,-1-2-128-16,0 0 128 0,-3 0-128 0,1 0 192 16,0 0-192-16,-2 2 192 0,2 1-192 0,-3-1 160 15,1-1-160-15,-1 1 160 0,-1-2-160 0,1 3 0 0,1 3 0 0,0 2 128 16,2 4-128-16,-1-1 0 15,-1 1 0-15,0 1 0 0,1-1 0 0,0 3 0 0,0-1 128 0,-1 0-128 16,-1 1 0-16,0-1 0 16,-2-1 0-16,1 1 0 0,0 0 0 0,-1-1 0 0,-2 0 128 0,-1 0-128 0,0 1 0 15,-2-1 0-15,-2-1 0 0,-1-1 0 0,-3-2 0 0,-2 1 0 16,-1 1 0-16,-2 1 0 0,2-1 0 0,-2 2 0 16,1 3 0-16,-2-2 0 0,2 3 0 0,0 2 0 15,2 0 0-15,2 3 0 0,0-1 0 0,2 2 0 16,2 1 0-16,2 0 0 15,-3 0 0-15,-3 1 0 0,-2 2 0 0,-7-2 0 16,-4 2 0-16,-13 0 0 0,-17 2 128 0,-12-1-128 16,-1 0 0-16,-6 2 0 0,-13 0 0 0,-12 3 0 15,-2 1 0-15,3-2 0 0,7 1 0 0,21-3 0 16,22 0 0-16,-8 0 0 0,-12 2 0 0,-16 4 0 0,-8-1 0 16,4 1 0-16,8-2 0 0,3 0 0 0,-1 1 0 0,2 4 0 15,-3-1-144-15,4 3 144 0,-2 0-128 0,1 0 128 16,7 0-192-16,-6 2 192 0,-8 2-416 0,-6 3 32 15,-5 2 0-15,2 1 0 16,18-1-512-16,-13 6-80 0</inkml:trace>
  <inkml:trace contextRef="#ctx0" brushRef="#br1" timeOffset="-124353.47">26483 1576 4463 0,'0'0'384'0,"0"0"-384"0,2 0 0 0,-2 0 0 0,1 0 1968 0,-1-2 304 0,1 2 64 0,-1-1 32 31,2-1 896-31,-1 0 192 0,1 0 16 0,-2-1 16 16,0-1-416-16,-2 1-64 0,2-1-32 0,-3-2 0 16,1 1-1376-16,-1 0-256 0,0 0-64 0,0-1-16 15,-1 2-736-15,0-2-144 0,-2 1-16 0,0 0-16 16,-2 3-144-16,-1-1-16 0,2 1-16 0,-3 2 0 16,-1 3-48-16,-3 3-128 0,-1 2 192 0,-2 4-64 0,-2 2-128 0,1 4 0 15,-2 3 144-15,2 3-144 0,-1 2 0 0,4 1 144 16,1 1-144-16,4 3 0 0,4 0 0 0,3-1 0 15,3-1 0-15,0-29 0 0,10 53 0 0,-10-53 0 0,21 49 0 0,-21-49 0 16,34 51 0-16,-34-51-176 16,0 0 176-16,65 59-208 0,-65-59-48 0,0 0-16 0,60 31 0 0,-60-31 0 15,0 0 272-15,60 0-192 0,-41-7 192 0,-2-4-160 16,-2-2 160-16,-1-4 224 0,-1-1-48 0,1-5-16 16,-3-1 192-16,1-1 32 0,-2-3 16 0,0-2 0 15,-2-3-32-15,-1 0-16 0,-1 0 0 0,-2 2 0 0,0 1-48 0,-1-2-16 16,0-6 0-16,0-6 0 0,-2-6-48 0,3-3-16 15,-1 0 0-15,1 4 0 0,1 1-224 0,-3 4 144 16,0 5-144-16,-1 3 128 0,1 8-128 0,-2 7 0 16,0 5 0-16,-2 4 0 15,1 3 208-15,-2 3-32 0,0 2-16 0,0 3 0 16,1 1-16-16,-1 3 0 0,0 4 0 0,0 1 0 16,2 5-144-16,-1 2 0 0,2 7 0 0,2 2 128 15,0 3-128-15,1-1 0 0,2 3 0 0,-3 6 0 16,4 10 0-16,0 6 0 0,1 7 0 0,3 1 0 0,0 1-160 0,2-5 160 15,1-6 0-15,0-5-144 0,-13-44 144 0,24 69 0 16,-24-69 0-16,22 51 0 0,-22-51 0 0,0 0 0 16,24 49 0-16,-24-49 0 0,0 0 0 0,0 0 0 15,0 0 0-15,27 48 0 0,-24-42 0 0,-2-2 0 16,1-1 0-16,-2-1 0 0,0-1 0 0,0-1 144 16,0-1-144-16,0-2 0 0,0 0 0 0,-2-3 0 0,2 1 0 0,2-2-192 31,-2-2-800-31,0-4-160 0</inkml:trace>
  <inkml:trace contextRef="#ctx0" brushRef="#br1" timeOffset="-123987.79">27417 1672 18431 0,'-3'0'1632'0,"2"0"-1312"0,-1 0-320 0,2 0 0 0,0 0 1088 0,2 0 160 0,-1-2 32 0,1 2 0 0,2 0 1248 0,3-1 256 16,3 1 48-16,1-2 16 0,-11 2-928 0,0 0-176 16,0 0-32-16,64 2-16 15,-64-2-944-15,0 0-192 0,59 4-48 0,-59-4 0 16,0 0-272-16,61 4-64 0,-61-4-16 0,0 0 0 16,56 7-160-16,-56-7 0 0,0 0 0 0,0 0 128 15,61 6-576-15,-50-5-112 0</inkml:trace>
  <inkml:trace contextRef="#ctx0" brushRef="#br1" timeOffset="-123817.7">27537 1923 27647 0,'0'0'1216'0,"0"0"256"16,0 0-1168-16,0 0-304 15,0 0 0-15,0 0 0 0,0 0 2656 0,0 0 480 0,69 9 80 0,-69-9 32 0,0 0-1824 0,75-2-352 16,-75 2-80-16,50-4-16 0,-50 4-768 0,0 0-208 15,59-6 0-15,-59 6-12640 32,0 0-2592-32</inkml:trace>
  <inkml:trace contextRef="#ctx0" brushRef="#br1" timeOffset="-123115.18">28522 1244 17503 0,'0'-5'1552'0,"0"3"-1232"16,2 0-320-16,0-1 0 0,1 2 1008 0,-2-2 144 0,3 0 16 0,3-1 16 15,5-4 1440-15,3-4 272 0,5 0 64 0,3-3 16 16,1 0-1136-16,0 1-240 0,-2 0-32 0,1 2-16 15,-2 1-656-15,-1 3-128 0,0 0-16 0,-1 4-16 16,0 1-320-16,-19 3-64 0,0 0-16 0,0 0 0 16,63 19-144-16,-63-19-16 0,0 0-16 0,0 0 0 15,37 69-160-15,-37-69 0 16,1 51 144-16,-3-23-144 0,-4-1 0 0,-2 0 0 0,-4 2 0 0,-5 1 0 0,0 5-160 0,-4 1 160 16,3-7-192-1,-2 4 192-15,-3 1-160 0,1 0 160 0,-1 0-128 0,2-3 128 0,3-2 0 0,1-3 0 0,1-4 0 0,5-3 0 16,0-4 0-16,2-1 144 0,2-2 0 0,1-4 0 15,2 1 128-15,1-4 32 0,2 0 0 0,1-3 0 16,0 1 16-16,3-1 16 16,-2-2 0-16,3 1 0 0,1-1 0 0,0-1 0 0,2 1 0 0,2-2 0 31,1 1 32-31,2-2 0 0,1 0 0 0,1-1 0 0,3 1-48 0,2-1 0 0,2 0 0 0,3-2 0 31,1 2-64-31,1-2 0 0,0 3-16 0,1-1 0 0,-1 1-32 0,-26 3 0 16,49-3 0-16,-49 3 0 15,51 2-16-15,-51-2 0 0,0 0 0 0,71 5 0 0,-71-5 16 0,0 0 0 16,58 8 0-16,-58-8 0 0,0 0 0 0,0 0 0 0,0 0 0 0,67 16 0 16,-67-16-64-16,0 0-16 0,0 0 0 0,0 0 0 15,0 0-128-15,0 0 0 16,0 0 0-16,0 0 0 0,0 0-128 0,58 22-128 0,-58-22 0 0,0 0-16 31,0 0-816-31,-3 0-176 0,2 0-16 0,-2 0-20448 0</inkml:trace>
  <inkml:trace contextRef="#ctx0" brushRef="#br1" timeOffset="-121227.79">29344 1119 25791 0,'8'0'2304'0,"-2"0"-1856"0,-5 0-448 0,-1 0 0 0,2 2 1744 0,1-1 256 0,4 1 48 0,-7-2 16 16,0 0-144-16,0 0-48 0,60 32 0 0,-60-32 0 0,0 0-1104 0,57 52-240 16,-57-52-32-16,0 0-16 0,56 64-160 0,-56-64-16 15,0 0-16-15,58 69 0 0,-58-69-32 0,0 0-16 16,61 72 0-16,-61-72 0 0,45 55-80 0,-45-55-16 15,50 57 0-15,-50-57 0 0,51 52-16 0,-51-52-128 16,49 45 192-16,-49-45-64 0,0 0 0 0,66 51 0 16,-66-51 0-16,0 0 0 0,56 34 64 0,-56-34 0 0,0 0 0 0,0 0 0 15,0 0 64 1,62 25 32-16,-54-23 0 0,1-1 0 16,-2-1-64-16,0-1-16 0,-2-1 0 0,1 0 0 0,-2-1-208 0,-1-1 0 15,0-1 0-15,-2-2 0 16,-2 2-768-16,0-4-64 0,-1-2 0 0,-2 1-19344 15</inkml:trace>
  <inkml:trace contextRef="#ctx0" brushRef="#br1" timeOffset="-120925.85">29902 919 37775 0,'-11'-13'1664'0,"6"7"368"0,2 4-1632 0,1 0-400 16,0 1 0-16,1 2 0 0,-1 1 832 0,0 0 64 0,-1 4 32 0,-3 2 0 0,-1 7 144 0,-3 4 16 15,-3 7 16-15,-2 5 0 0,-2 3-288 0,-3 3-64 16,-1 1-16-16,-3 1 0 0,-4 6-112 0,-2 3-32 16,2 2 0-16,-2-1 0 0,3-3-208 0,2 0-64 15,1 2 0-15,0-1 0 0,3-3-176 0,1-6-144 16,1-3 192-16,4-4-192 0,1-5 176 0,0-2-176 16,0-5 160-16,2 0-160 0,2-4 128 0,0-2-128 0,-2-3 0 15,3-2 0-15,1-1 0 0,2-1 0 0,3-2 0 0,1-2 0 16,-3-1-160-1,0-1-80-15,-1 0-16 0,0-3 0 32,2 1-384-32,0-4-64 0,0 0-32 0,4 1 0 0,1-2-288 0,2-3-48 0,3-2-16 0,2 0-19216 15</inkml:trace>
  <inkml:trace contextRef="#ctx0" brushRef="#br1" timeOffset="-119657.35">30360 1023 26719 0,'-6'-18'2368'0,"3"7"-1888"0,2-1-480 0,1 2 0 0,0 5 640 0,0 1 16 0,-2-2 16 0,2-1 0 0,0-5 1440 0,0-2 272 16,0-1 64-16,-1-1 16 0,-1 4-1200 0,2 0-240 31,-1 5-64-31,0 3 0 0,-1 4-496 0,-1 4-96 0,2 5-32 0,-3 1 0 16,1 5-144-16,1 3-48 0,1 5 0 15,1-23 0-15,3 55-144 0,-3-55 128 0,8 62-128 0,-8-62 128 16,19 64-128-16,-19-64 0 16,29 56 0-16,-29-56 0 0,0 0 0 0,65 64 0 0,-65-64 0 0,0 0 0 0,75 34 0 0,-75-34 0 15,0 0 0-15,64 3 0 0,-52-9 320 16,1-2-32-16,3-2 0 0,1-3 0 0,1-1 112 0,0-3 32 16,-1-1 0-16,-1-2 0 0,-3 0 80 0,-2 2 32 15,-1-2 0-15,-2-1 0 0,2-3 0 0,0-2 0 16,-3-1 0-16,2-1 0 15,-4 1-112-15,-1 0-32 0,1 3 0 0,-4 5 0 0,-1 4 112 0,0 4 0 16,-1 6 16-16,-1 2 0 0,1 6-112 0,1 2-32 0,0 4 0 0,1 6 0 31,-1-15-384-31,0 0 128 0,7 54-128 0,-7-54 0 16,7 48 160-16,-7-48-160 0,6 85 192 0,-2-30-192 0,1 11 192 0,0 6-64 16,1 16 0-16,1 15-128 0,0 4 128 0,-1-28-128 15,-4-21 0-15,0-4 0 0,-2 0 0 0,-2-5 0 16,1-5 0-16,-3-3 0 0,0-4 304 0,-5-6-48 15,-5 1-16-15,-6-1 0 0,-8-4 336 0,-3-7 80 16,-6-7 16-16,-1-8 0 0,-2-5-544 0,1-7-80 16,1-5-48-16,4-3 0 0,6 1 0 0,2 3 0 15,4 0 0-15,-8-6-26224 0</inkml:trace>
  <inkml:trace contextRef="#ctx0" brushRef="#br1" timeOffset="-117618.39">25908 2307 28559 0,'2'2'2544'0,"2"-1"-2032"0,0 1-512 0,0-2 0 0,2-2 448 0,4 2-16 0,8-1 0 0,15-1 0 16,16 0 1120-16,13-4 240 0,9-1 32 0,0-3 16 15,-2-1-816-15,-3-1-144 0,-4 0-48 0,-2 0 0 0,-5 1-320 0,3 1-80 31,1 2-16-31,-5-2 0 0,-9 3-160 0,2-3-16 0,2 1-16 0,-1 0 0 0,-1 0-32 0,-5 1 0 16,-1 0 0-16,-6 3 0 0,-2-1-64 0,-2-1 0 16,-1 1-128-16,-5 1 192 0,-2 1-192 0,-5-1 0 15,0 1 0-15,-2 0 0 0,-2 1 0 0,-4 0 0 32,-2 0 0-32,-1 1 0 15,-4 0-432-15,-4 1-80 0,-3 2 0 0,-6 2-18112 0</inkml:trace>
  <inkml:trace contextRef="#ctx0" brushRef="#br1" timeOffset="-117031.32">26459 2734 6447 0,'2'6'576'0,"-1"-3"-576"15,-1 1 0-15,1-1 0 0,1-1 1040 0,-2 0 112 16,1 1 0-16,1 1 16 0,1 4 688 0,1 1 144 0,0 1 32 0,0-2 0 15,0-1 256-15,1-2 48 16,-2-1 16-16,1-3 0 0,-1 1-144 0,1-4-32 0,-1-1 0 0,-1-1 0 16,3-3-560-16,-1-1-112 0,0-1-32 0,-1-1 0 15,0-2-672 1,-2-3-144-16,1 1-16 0,-2-1-16 0,-2-1-320 0,-1 1-64 16,-2-4-16-16,-5-2 0 15,-3 0-224-15,-5-2 128 0,-3 4-128 0,-3 2 0 0,-3 1 0 0,-1 6 128 16,-4 4-128-16,1 4 0 0,0 3 0 0,0 5 0 0,-1 4 0 0,-1 4 0 15,4 3-176-15,3 0 176 0,6-2-160 0,2 5 160 16,2 0-160-16,7 2 160 0,1 1-160 0,6 0 160 16,2-23-128-16,0 0 128 0,0 0 0 0,39 80-144 15,-39-80-16-15,0 0 0 0,72 48 0 0,-72-48 0 16,54 20 160-16,-26-14-160 0,3-2 160 0,0-4-160 16,0-3 160-16,1-3 0 0,-4-2 0 0,-3-3 0 15,-1-1 0-15,-3 0 0 0,-2-1 192 0,-1-3-64 0,0-1 64 0,-1-2 0 16,-2-1 16-16,-4 0 0 15,-3 3 112-15,1-6 32 0,-2-5 0 0,-1-6 0 0,1-4 80 0,-3-1 16 16,0-2 0-16,-1 1 0 0,-2 0-80 0,-2 4-16 0,-1 2 0 0,0 3 0 16,-3 2-80-16,-2 7-16 0,0 5 0 0,0 4 0 15,-1 5-256-15,-2 4 160 0,0 2-160 0,-3 6 128 16,2 3-128-16,0 6 0 0,-3 4 0 0,2 6 0 31,0 2 0-31,2 1 0 0,3 0 0 0,1 3 0 16,2 2-144-16,4-31 144 0,3 73 0 0,-3-73 0 15,12 79 704-15,-12-79 240 0,23 74 48 0,-23-74 16 16,29 69-1648-16,-29-69-320 0,0 0-64 0,54 82 0 0,-54-82 768 0,0 0 256 0,55 55-160 0,-55-55 160 31,0 0-368-31,0 0 16 0,58 42 0 0,-48-36 0 16,-1-3-336-16,-2 0-64 0,-3-3-16 0,0 0-18704 0</inkml:trace>
  <inkml:trace contextRef="#ctx0" brushRef="#br1" timeOffset="-116785.58">26735 2622 29487 0,'5'-5'2624'0,"0"2"-2112"16,2 0-512-16,0 2 0 0,-4-1 704 0,1 2 48 0,1 0 0 0,5 2 0 0,6 1 1280 0,6 2 256 0,5 4 48 0,-27-9 16 15,64 24-1472-15,-64-24-304 0,59 32-48 0,-59-32-16 16,57 40-288-16,-57-40-64 0,0 0-16 0,69 66 0 15,-69-66-144-15,0 0 0 0,56 61 0 0,-56-61 0 16,0 0 0-16,0 0-144 0,60 51 0 0,-46-43 0 31,0-2-592-31,-1-2-112 0,-1 0-32 0,-2-2-17168 0</inkml:trace>
  <inkml:trace contextRef="#ctx0" brushRef="#br1" timeOffset="-116619.14">27208 2508 35935 0,'-11'-6'1600'0,"4"4"320"0,1 0-1536 0,2 1-384 0,-1 1 0 0,0 1 0 16,-2 2 1472-16,-5 1 208 0,-5 6 48 0,-8 6 16 16,-5 3-688-16,-1 5-144 0,0 3-16 0,-1 2-16 15,-1 3-560-15,-1 1-128 0,0 3 0 0,1 1-16 16,1 0-352-16,4-1-64 16,6-2-16-16,3-3-19936 0</inkml:trace>
  <inkml:trace contextRef="#ctx0" brushRef="#br1" timeOffset="-114510.79">31662 1571 4607 0,'-1'-8'400'0,"1"-1"-400"0,0 2 0 0,1 3 0 0,-1-2 480 0,-1-2 16 0,-1-9 0 0,-2-10 0 15,1-8 464-15,-4-6 112 0,0 1 16 0,-2 2 0 16,1 0-192-16,0 1-48 0,-2 2 0 0,0 0 0 16,3-1 144-16,-3 1 32 0,3-2 0 0,0 3 0 0,0 2 96 0,1-2 32 15,0-3 0-15,-1-1 0 0,2 1-384 0,-4 4-64 16,1 0 0-16,-4 3-16 0,1 2-240 0,-3 1-64 15,0 2 0-15,-6-1 0 0,-3 2-32 0,-2 0-16 16,-3 0 0-16,-2 2 0 0,-4 2-336 0,-4 3 0 16,-2 1 0-16,-3 4 0 15,-4 3 0-15,-4 6 192 0,-2 6-64 0,-5 6 0 16,-3 6 64-16,-3 5 32 0,-2 4 0 0,-1 6 0 16,0 2-224-16,0 2 0 0,8 0 0 0,5 0 0 0,3 1 128 0,6-1-128 15,6 2 0-15,-2 6 144 0,-2 9-144 0,0 8 0 16,-1 6 0-16,1 6 0 0,2 1 192 0,3 3 0 15,3 2 0-15,2 0 0 0,9-17 192 0,3 8 32 16,6 8 16-16,3 2 0 0,10 0-80 0,6-3-16 16,6-2 0-16,-10-73 0 0,31 122 16 0,-31-122 0 15,51 118 0-15,-51-118 0 0,86 119 32 0,-33-68 16 16,4-4 0-16,-57-47 0 0,75 60-96 0,-75-60-32 16,85 54 0-16,-23-24 0 0,10-3-80 0,6-8 0 0,2-6-16 0,-4-6 0 0,-9-6 64 0,-7-5 16 31,1-4 0-31,-1-5 0 0,-1-7 272 0,-1-5 64 0,-6-3 16 0,-8-2 0 0,-9 0 144 15,-4-5 16-15,-1-5 16 0,-6-3 0 0,-4-3-288 0,-2-6-64 16,-1-9-16-16,-4 3 0 0,-2 9-96 0,-3-5 0 16,1-4-16-16,-3-7 0 0,-1-8-112 0,-3-5-32 15,-4-7 0-15,-3-5 0 0,-2 2-336 0,-5 2-64 16,-2 1-16-16,-6 5-12784 0,-5 4-2560 16</inkml:trace>
  <inkml:trace contextRef="#ctx0" brushRef="#br1" timeOffset="-106809.89">28270 3486 19343 0,'-1'3'1728'0,"1"-1"-1392"0,0 1-336 0,1-3 0 0,1 2 736 0,0-1 80 0,3 2 16 0,2 2 0 16,4 3 1344-16,5-3 288 0,5-2 48 0,4-3 16 16,6-3-1056-16,3-1-192 0,4-2-64 0,0-2 0 15,-1-1-544-15,-1 1-112 0,-3-1-32 0,0-1 0 16,-5 2-336-16,-4 2-64 0,-1 1 0 0,-6 2-128 15,-5 1-304-15,-3 2-160 0,-2 3-48 0,-6 2-15920 0</inkml:trace>
  <inkml:trace contextRef="#ctx0" brushRef="#br1" timeOffset="-106640.68">28417 3751 23039 0,'17'0'1024'0,"-7"0"192"0,3-1-960 0,-2-1-256 0,-4 2 0 0,0-1 0 15,4-2 2640-15,9 0 496 0,11-2 80 0,9-2 32 16,6-2-1056-16,0 1-208 0,-3 1-32 0,-4 0-16 16,-4 1-1152-16,-5 2-224 0,-4 1-48 0,-3 0-16 15,-3 3-352-15,-3-1-144 0,-2 2 128 0,-3 0-128 16,-3 2-336-16,0 2-160 0,-2 0-16 0,-3 2-18400 16</inkml:trace>
  <inkml:trace contextRef="#ctx0" brushRef="#br1" timeOffset="-105911.51">29495 3240 13823 0,'4'-9'1216'0,"-1"5"-960"0,1 0-256 0,1 0 0 0,-1 1 1024 0,0 0 176 0,2-1 16 0,2-3 16 0,6-2 1344 0,7-5 272 0,6-3 48 0,3 0 16 31,2 2-784-31,0-1-144 0,0 3-48 0,2 2 0 0,0 3-896 0,-2 2-176 0,-1 3-32 0,-2 3-16 16,-3 4-304-16,-4 5-48 15,-22-9-16-15,0 0 0 0,0 0-144 0,52 65-48 0,-52-65 0 0,0 0 0 0,6 83-256 0,-6-83 160 16,-10 68-160-1,0-31 128-15,-3 1-128 0,-2 0 0 16,-4 0 0-16,-1-2 128 0,-2-3-128 0,-4 3 0 16,-2 0 0-16,-4 0 0 0,-1-1 0 0,-1-1 0 15,2-1 0-15,-4-2 0 0,3 0 0 0,-1-3 0 0,4-1 0 0,3-3 0 16,6 0 0-16,4-4 0 16,3-2 0-16,4-3 0 0,3 0 0 0,4-6 0 0,2 0 0 0,1-2 0 0,2-1 224 0,3-2-32 15,2-1-16-15,4-3 0 0,2-2 144 0,4 1 16 16,3-3 16-16,4-2 0 0,0 0 96 0,1-1 32 15,2 0 0-15,1-1 0 0,2 1-64 0,1-3-16 16,6 0 0-16,-1 0 0 0,1-1-112 0,-2 2-32 16,-1 1 0-16,-3 1 0 0,0 2-112 0,-2 3-16 15,-5 0-128-15,-2 2 192 0,-1 2-192 0,1-1 144 16,-1 2-144-16,0 1 128 0,0 0-128 0,2 1 0 16,1-1 0-16,-3 0 128 15,-1 0-128-15,-3 1 0 0,0 0 0 0,0-1 128 16,-3 1-128-16,-2-1 0 0,0 0 0 0,-2-1 0 15,-2 0 0-15,-1 0 0 0,0-1 128 0,-2 0-128 0,-1-1 0 0,-1 1 0 16,-2-2 0-16,0 0 0 16,-1 0-384-16,-1 0-64 0,-2-2-16 0,0 1 0 15,1 1-496-15,-1-2-80 0,0 1-32 0,-1 0-18672 16</inkml:trace>
  <inkml:trace contextRef="#ctx0" brushRef="#br1" timeOffset="-104174.13">30691 3205 9215 0,'-1'1'816'0,"0"0"-656"0,-1 2-160 0,2-1 0 0,0-1 768 0,-1 2 128 0,1 2 32 0,-2 4 0 16,2 5 448-16,2 2 96 0,-2-16 0 0,0 0 16 15,0 0-336-15,42 72-64 0,-42-72 0 0,0 0-16 16,62 45-48-16,-38-34-16 0,2-1 0 0,2-1 0 16,0-2 176-16,1-3 32 0,0-1 16 0,-1-5 0 15,2-2 96-15,-2-2 16 0,1-3 0 0,-4-4 0 0,1 0-64 0,-5-2-16 16,0-4 0-16,-6 2 0 0,-2 2-432 0,-3-4-96 16,0 1-16-16,-4-5 0 0,-1-2-208 0,-2-3-64 0,0-2 0 0,-2 0 0 15,-1 1 64-15,-1 0 16 16,-3 4 0-16,-2 4 0 0,0 2-80 0,1 5-32 15,-1 6 0-15,2 5 0 0,0 4-128 0,1 6-32 0,1 8 0 0,1 4 0 16,1-19-256-16,0 0 0 16,4 85 0-16,-4-85 0 0,9 91 0 0,-9-91 0 0,15 132 0 0,-8-57 0 0,2 3 0 0,-2-2 0 15,0-2 0-15,0 1 160 0,3 4-160 0,0-2 128 16,1-2-128-16,-1-6 128 0,-10-69-128 0,15 121 128 16,-15-121-128-16,2 94 128 0,-2-94-128 0,-7 68 160 15,-2-38-160-15,-3-3 160 0,-7-5 112 0,-6-4 32 16,-6-3 0-16,-6-5 0 15,4-6 160-15,4-1 48 0,-2-5 0 0,-3-1 0 16,-4-2-368-16,-9-4-144 16,-14-5 128-16,-15-4-128 0,-16-5-1024 15,-7-1-304-15</inkml:trace>
  <inkml:trace contextRef="#ctx0" brushRef="#br1" timeOffset="-100680.6">24634 15884 9215 0,'1'-1'816'0,"-1"-1"-656"0,0 4-160 0,0-1 0 0,0-1 1792 0,-1 1 320 16,1 1 64-16,-1 2 0 0,-2 2 432 0,-1 2 80 15,-1 4 0-15,1-1 16 0,0 4-624 0,0 1-128 16,1 4-32-16,0 1 0 0,2 0-864 0,1-21-176 0,0 0-48 0,0 74 0 16,0-74-192-16,0 0-64 15,2 83 0-15,-2-83 0 0,0 0-128 0,6 86-16 16,-6-86-16-16,4 62 0 0,-4-62-160 0,0 0-48 0,5 78 0 0,-5-78 0 0,0 0-48 0,4 65-16 16,-4-65 0-16,0 0 0 0,0 0-16 0,0 0-128 15,0 0 192-15,14 73-64 0,-11-66-128 0,1 0 128 16,-1-2-128-16,0 0 128 0,1-2-128 0,-1 0 0 15,0-2 0-15,1 1 0 16,-1-2-976-16,-1 0-128 16,1-2-32-16,-1 0-16448 0</inkml:trace>
  <inkml:trace contextRef="#ctx0" brushRef="#br1" timeOffset="-100442.13">24353 16302 22111 0,'-9'-3'976'0,"7"2"208"0,-1 0-944 0,1-1-240 16,4 1 0-16,-1 1 0 0,2 0 1728 0,3-2 288 16,4-1 64-16,4 2 16 0,3 0 208 0,1-2 64 15,0 1 0-15,1 0 0 0,-7 0-1088 0,3 1-192 16,0-1-64-16,4 1 0 0,2 0-512 0,3-1-128 16,1 1 0-16,1-1-16 15,-1 1-112-15,-1 1-32 0,0-2 0 0,-3 1 0 0,0 0-224 0,-1-1 128 16,-3 2-128-16,0-1 0 0,-1-1 0 0,-1 1 0 15,-1 1 0-15,-1-1 0 0,-3-1 0 0,0 1-208 16,1-1 16-16,0 2-12800 16,2-1-2544-16</inkml:trace>
  <inkml:trace contextRef="#ctx0" brushRef="#br1" timeOffset="-99811.57">25552 16100 19343 0,'0'-10'848'0,"0"6"192"0,0 0-832 0,0 1-208 0,2 2 0 0,-2-1 0 0,-2 1 1728 0,1-2 320 0,-2 0 48 0,-1-1 16 0,-3 1 400 0,-2 3 96 0,-1 1 16 0,-1 4 0 15,-2 3-1264-15,1 2-240 16,-2 6-48-16,-2 1-16 0,0 4-640 0,2 0-128 0,0 4-32 0,1 1 0 15,2 1-128-15,4-1-128 0,7-26 144 0,-7 54-144 16,7-54 144-16,0 0-144 0,13 72 128 0,-13-72-128 16,0 0 144-16,41 61-144 15,-41-61 160-15,0 0-160 0,63 54 160 0,-63-54-160 0,53 24 160 0,-25-14-160 16,-1-2 160-16,-3-2-160 16,-3-2 160-16,0-3-160 0,2-1 0 0,1-3 128 15,1-1-128-15,2-3 0 0,-2-3 0 0,1-1 144 16,-2-3-144-16,0-2 128 0,-2-1 64 0,0-4 0 0,-3 1 0 0,-2-1 0 15,-3-1 144-15,-1-2 48 0,-3 0 0 0,-1 0 0 16,-4 1 64-16,-2-2 32 0,-2-5 0 0,-3-1 0 16,-4 1 0-16,-4 0 0 0,-3 4 0 0,-4 0 0 15,-2 2-144-15,-1 4-16 0,-3 2-16 0,1 0 0 16,-1 4-304-16,-4-1 160 0,0 3-160 0,1 2 128 16,4 4-128-16,0 0 0 0,-5 5 0 0,0 1 0 15,2 0 0-15,-1 4 0 0,5 2 0 0,0 2 0 16,5 1 0-16,1 2 0 0,2 2 0 0,3 1 0 15,2 2-400 1,1 1-16-16,2 1 0 0,3 2 0 0,2-20-784 0,0 0-144 0,2 69-48 0,-2-69-18576 0</inkml:trace>
  <inkml:trace contextRef="#ctx0" brushRef="#br1" timeOffset="-99565.92">26233 16414 19343 0,'9'-13'848'0,"-7"7"192"16,3 1-832-16,-2 1-208 0,-2 1 0 0,0 0 0 0,-1 1 3136 0,0-2 592 0,2-3 112 0,-1-3 32 0,-1 2-1040 0,-1-2-208 0,1 3-32 0,-2 0-16 16,1 3-1552-16,0-1-304 0,-1 4-64 0,2-1-16 15,-1 2-432-15,-2 0-80 0,1 0-128 0,0 2 176 16,2 1-176-16,-2 0 0 0,2-1-192 0,-1 3 192 31,-1-1-816-31,2 0-32 0,0 0-16 0,2 1-18208 0</inkml:trace>
  <inkml:trace contextRef="#ctx0" brushRef="#br1" timeOffset="-99043.31">26492 16184 18431 0,'11'-19'816'0,"-5"11"160"0,-1-4-784 0,0 4-192 0,-1 2 0 0,-1 1 0 0,-1-1 1968 0,3-5 336 16,2-5 80-16,0-2 16 0,-2 1 416 0,1 5 96 15,-6 3 16-15,-1 2 0 0,-4 4-1504 0,0 3-288 16,-2 3-64-16,0 4-16 0,-2 0-608 0,1 3-112 16,1 1-16-16,0 3-16 0,0 0-96 0,1 2-16 15,-1 1 0-15,3 1 0 0,-1-2-48 0,3 2-16 0,-1 2 0 0,3-20 0 16,0 0-128-16,0 62 192 15,0-62-192-15,0 0 192 0,12 72-192 0,-12-72 0 0,0 0 0 0,30 63 0 16,-30-63 0-16,0 0 0 0,47 51 0 0,-47-51 0 16,0 0 0-16,53 38 0 0,-53-38 0 0,0 0 0 15,60 30 0-15,-41-23 0 0,3 0 0 0,-1-1 0 16,0-3 0-16,-1-3 0 0,0 0 0 0,1-2 0 0,0-1 0 16,0-1 0-16,0-3 0 0,-1 0 0 0,0-3 0 0,-2-1 128 15,1-3 0-15,-2-2 0 0,-3 1 256 0,0-4 64 16,-4 0 0-16,0-1 0 0,-2-3 208 0,-2 1 48 15,-2-4 16-15,-1-1 0 16,-2-1 0-16,-2-2 0 0,1 1 0 0,-3-1 0 16,-1 0-224-16,-3 1-48 0,-2-1-16 0,-2 3 0 15,0 2-288-15,-2 2-144 0,-3 2 160 0,-2 3-160 16,0 2 128-16,-4 3-128 0,-2 3 0 0,-4 2 0 0,-2 2 0 16,2 4 0-16,0 0 0 0,1 4 0 0,2 2 0 0,-1 0 0 15,1 3 0-15,1 3 0 0,1 1-176 0,2 2 176 16,1 2-160-16,1 4 160 0,2-1-416 0,1 1 16 15,2 2 0-15,1-1 0 16,3 1-432-16,3 0-64 0,2-1-32 0,5-20 0 16,0 0-320-16,0 0-64 0,11 73-16 0,-11-73-18592 0</inkml:trace>
  <inkml:trace contextRef="#ctx0" brushRef="#br1" timeOffset="-98430.68">27164 16103 11055 0,'6'-13'976'0,"-2"3"-784"0,-1 5-192 0,-2 0 0 0,1 1 1216 0,-1 1 208 0,0 1 48 0,2-5 0 0,2-3 1056 0,0-3 224 16,-1 0 32-16,-1 3 16 0,-1 2-432 0,-2 4-64 15,-3 4-32-15,-3 1 0 0,-1 5-928 0,-1 2-192 16,-4 3-48-16,0 5 0 0,-2 1-592 0,1 3-112 15,0 0-16-15,2 1-16 16,1 0-112-16,0-1 0 0,0 1-16 0,3 1 0 0,7-22-48 16,0 0-16-16,6 68 0 0,-6-68 0 15,0 0-176-15,19 70 128 0,-19-70-128 0,0 0 128 0,0 0-128 0,39 79 0 16,-39-79 0-16,0 0 0 0,45 41 0 0,-30-33 0 16,4 2 0-16,1-4 0 0,2-2 0 0,1-3 128 15,-2-2-128-15,3-1 0 0,1-2 144 0,2-1-144 16,3-5 160-16,-2 0-160 0,2-2 208 0,-2 0-48 15,-1-1-16-15,-2-1 0 0,1 0 80 0,-4-2 16 0,1-1 0 16,-3 0 0-16,-2-2 160 0,-2-1 48 0,-4-1 0 0,0-2 0 16,-2-2 192-16,-5-1 64 0,1-1 0 0,-6 0 0 15,-2 2 64-15,-2 0 32 0,-4-1 0 0,-4 4 0 0,-2 0-288 0,-3 1-48 32,-2 0-16-32,-4 3 0 0,-1 2-256 0,-4 1-64 0,-3 0-128 0,-5 1 192 0,0 3-192 0,2 1 0 15,3 4 0-15,5 1 0 0,8 3 0 0,2 1 0 16,5 2 0-16,0 2 0 15,2 3-352-15,2 2 32 0,3 4 16 0,1 0 0 32,3 2-704-32,0-14-144 0,0 0-16 0,0 0-16 15,23 70-432-15,-23-70-96 0</inkml:trace>
  <inkml:trace contextRef="#ctx0" brushRef="#br1" timeOffset="-97995.42">27848 15994 8287 0,'-2'-20'736'0,"1"11"-592"0,1 0-144 0,0 2 0 0,1 1 4192 0,-1 4 800 0,0-3 176 0,2-2 16 16,1-4-1600-16,2-2-336 16,4-1-64-16,-4 0-16 0,1 3-1680 0,1 1-336 15,2 1-64-15,-1 4 0 0,-1 0-624 0,0 3-112 16,0 0-32-16,2 1 0 0,3 1-32 0,4 1-16 15,5 2 0-15,3 0 0 0,2 1-32 0,3 2-16 16,4-1 0-16,1 1 0 0,1 1-64 0,2-3-16 16,2 5 0-16,-1-2 0 0,-5 1-144 0,-5 1 0 15,-4 1 0-15,-3 1 128 0,-1 0-128 0,-4 1 0 16,-4-3 0-16,-12-9 128 0,0 0-128 0,0 0 0 0,0 0 0 0,23 85 0 16,-23-85 0-16,0 0 160 0,-17 62-160 0,17-62 160 15,0 0 32-15,-17 60 16 0,17-60 0 0,0 0 0 16,-15 62 32-16,15-62 0 0,0 0 0 0,-9 62 0 15,9-62-48-15,0 0-16 0,2 61 0 0,-2-61 0 16,0 0-32-16,0 0 0 0,9 68 0 0,-9-68 0 16,0 0-144-16,0 0 128 0,0 0-128 0,0 0 128 0,26 66-128 0,-21-59 0 15,1 0 0-15,-2-3 0 16,-1 1 0-16,3-4-144 0,0-1 144 0,-4-1-208 16,0-4-576-16,-1 0-112 0,-1-4-32 0,-1-1-12992 0,-5-4-2592 0</inkml:trace>
  <inkml:trace contextRef="#ctx0" brushRef="#br1" timeOffset="-97797.21">28053 16188 35007 0,'-6'-6'1552'0,"3"3"320"0,2 0-1488 0,2 1-384 0,2-1 0 0,0 1 0 32,2 1 1600-32,4-3 240 0,7 0 48 0,9-4 16 0,12-1-592 0,5 0-112 15,2-1-32-15,-2 0 0 16,-2 2-272-16,-6-1-48 0,-3 2-16 0,0 2 0 0,0-1-432 0,-3 2-80 15,0-1-32-15,-2 3 0 0,-2 2-288 0,-3 0 0 0,-4 1 0 0,-1 0 0 32,-4 4-560-32,-2-1-160 0,-3 0-48 0,-1 2-13616 0,-2 1-2720 0</inkml:trace>
  <inkml:trace contextRef="#ctx0" brushRef="#br1" timeOffset="-96691.34">28888 15844 5519 0,'0'-1'496'0,"0"0"-496"0,0 1 0 0,0 1 0 0,1 0 2096 0,0 1 320 0,1 1 64 0,2 2 16 0,3 7 1152 0,-7-12 224 16,0 0 48-16,40 56 16 15,-40-56-1248-15,0 0-240 0,65 68-48 0,-65-68-16 0,0 0-896 0,59 48-176 16,-59-48-32-16,55 38-16 0,-55-38-608 0,76 41-112 16,-33-18-32-16,-1-2 0 0,-1 0-16 0,-3-3-16 15,-38-18 0-15,64 33 0 16,-64-33-112-16,48 27-32 0,-48-27 0 0,44 21 0 16,-26-13-128-16,-3 0-16 0,-2-1-16 0,1-2 0 0,-2-1-176 0,-1 1 192 0,0-1-192 0,-2-3 192 15,-2 1-192-15,-2-1 0 16,1-1 144-16,-2-1-144 0,-1-1 0 0,-1-2 0 15,-4 0 0-15,-1-2 0 16,-1-2-768-16,-3 1-128 0,-1 0-32 0,-2 0-19312 0</inkml:trace>
  <inkml:trace contextRef="#ctx0" brushRef="#br1" timeOffset="-96461.49">29248 15877 19343 0,'0'-3'1728'0,"-2"-1"-1392"0,2 2-336 0,0 2 0 15,0 2 3488-15,0-2 624 0,-1 0 128 0,-2 1 32 16,0 2-1936-16,-2 4-384 0,-2 4-80 0,-3 6-16 0,-4 5-992 0,-1 2-208 31,0 2-32-31,-3 3-16 0,-4 2-144 0,0 0-16 16,1 4-16-16,-3 1 0 0,1 2-176 0,-1-2-16 16,1 3-16-16,1-4 0 0,2-3-224 0,0-1 176 15,5-4-176-15,-1-1 160 0,3-5-160 0,2-1 0 0,3-2 0 0,1-1 0 16,1-3 0-16,3-3-144 0,0 1 144 0,5-4-208 31,-1-1-768-31,3-1-160 0,2-2-16 0,2-2-18064 0</inkml:trace>
  <inkml:trace contextRef="#ctx0" brushRef="#br1" timeOffset="-96143.41">29741 16196 23951 0,'32'-7'1056'0,"-8"3"224"0,-10 1-1024 0,-1 2-256 0,-4-1 0 0,-2 2 0 16,1 0 2432-16,9 0 416 0,9 0 96 0,6 2 0 16,0 2-736-16,-3 3-160 0,-7 3-16 0,-5 3-16 15,-17-13-1136-15,0 0-240 0,0 0-32 0,21 70-16 16,-21-70-144-16,-14 45-16 16,4-19-16-16,-4-2 0 0,2 0 48 0,-2-1 16 0,2-4 0 0,2-2 0 15,3 0 160-15,3-1 48 16,4-5 0-16,3 0 0 0,1-2-128 0,7-2-32 0,5-3 0 0,1-1 0 15,1 0-16-15,2-2-16 16,3-1 0-16,1-1 0 0,1-1-208 0,2 0-32 0,3-3-16 0,2 1 0 16,2 1-240-16,1-1 0 0,-1 0 128 0,-1 0-128 15,-1 1 0-15,-4 0-256 0,1 0 48 0,-4 2 16 16,-2-2-1056-16,-2 3-208 0,-4-2-32 0,-3 2-13520 16,-1 0-2704-16</inkml:trace>
  <inkml:trace contextRef="#ctx0" brushRef="#br1" timeOffset="-71699.08">6008 12437 1839 0,'-4'-6'160'0,"0"1"-160"0,1 0 0 0,0 3 0 0,0 0 2880 0,2 1 528 0,0-2 112 0,-4 0 32 0,1-3-544 0,-3-1-96 15,0 0-32-15,1 0 0 0,2 3-128 0,1 1-48 16,2 0 0-16,-1 3 0 0,4 3-1408 0,-2 1-272 16,1 5-64-16,1 1-16 0,1 4-352 0,-3 1-64 15,1 7-16-15,0 0 0 0,-1 4-160 0,2 0-32 0,-2 4-16 0,0 0 0 16,0-1-160-16,0 0-16 16,0 3-128-16,0-1 192 0,0-1-192 0,1 0 128 0,-1-1-128 0,2-2 0 15,-2-4 128-15,1 1-128 0,-1-2 0 0,0 1 0 16,0-2 128-16,0-1-128 15,-1-3 0-15,-1-2 144 0,2 0-144 0,-1-3 160 16,1-2-160-16,0-1 160 0,0-4-32 0,0 1 0 16,1-3 0-16,1-2 0 0,0 1 32 0,1-4 0 15,2 1 0-15,-1-2 0 0,1 0 32 0,1-3 0 0,3 2 0 16,-1-3 0-16,2 2-48 0,1-3 0 0,3 1 0 0,0-1 0 16,2 1-144-16,4 1 0 0,2-2 144 0,4 1-144 15,-4 1 0-15,2 2 0 0,2 0 0 0,2-1 0 16,2 2 0-16,1 1 0 0,1 0 0 0,1 1 0 15,-33 1 0-15,61-2 0 0,-61 2 0 0,52 2 0 16,-52-2 0-16,58 1 0 0,-58-1 0 0,62 2 0 0,-62-2 0 0,66 2 0 16,-66-2 0-16,71 6 0 15,-71-6 0-15,69 9 0 0,-69-9 0 0,69 10 0 0,-69-10 0 0,70 9 0 16,-70-9 0-16,66 9 0 0,-66-9 0 0,68 4 0 16,-33-5 0-16,3-2 0 0,0-1 0 0,2-2 0 15,1 0 0-15,0-1 0 0,-2 2 0 0,-3-2 0 0,-2 2 0 0,1 0 0 16,2-1 0-16,-2 2 0 0,-3 1 0 0,0 0 128 15,-4 2-128-15,-28 1 0 0,55 0 0 0,-55 0 0 16,56 1 0-16,-56-1 0 16,57 3 0-16,-57-3 0 15,56 4 0-15,-56-4 0 0,57 4 0 0,-57-4 0 0,54 3 0 0,-54-3 0 16,0 0 0-16,70 7 0 0,-70-7 0 0,0 0 0 16,67 9 0-16,-67-9 0 0,0 0 0 0,0 0 0 15,72 18 0-15,-55-14 128 0,0 1-128 0,-17-5 0 0,0 0 128 0,0 0-128 16,60 15 0-16,-46-13 0 0,-1-2 0 0,-3 0 0 15,1-2 0-15,-1 1 0 0,-1-2 0 0,-1 0 128 16,1-1-128-16,-2 0 0 0,-3-2 128 0,2 2-128 16,-4-2 256-16,1 0-32 0,0 1 0 0,-1-1 0 15,-1-1 64-15,-1 0 16 0,1 0 0 0,-1-3 0 16,0-1-16-16,-1-1 0 0,1-2 0 0,-1-1 0 16,1-4-16-16,-3 1 0 0,1-2 0 0,-1 0 0 15,-1-1-16-15,0 0 0 16,0 0 0-16,0-2 0 0,-1 1-32 0,0 1-16 15,0-2 0-15,0 0 0 0,0 4-32 0,1-3-16 16,0 4 0-16,-2-3 0 0,2 2-160 0,0 0 192 0,0 0-192 0,-1-1 192 16,1 2-64-16,-1 0-128 0,0-1 192 0,0 4-64 15,-1-1 64-15,0 2 0 0,1-1 0 0,-1-2 0 16,-1 1 0-16,-2 1 16 0,1 0 0 0,1 1 0 16,-3 2-32-16,2-1-16 0,-2 2 0 0,0 1 0 15,-3 0-16-15,-1 0 0 0,-2 0 0 0,-2 2 0 16,-2-1 0-16,-2-1 0 0,-4 2 0 0,-3-1 0 15,-1 2-16-15,-3 0 0 0,-2 3 0 0,-3 1 0 0,-3 3-128 16,-3 3 128-16,-2 1-128 0,-2 2 128 0,-2 1-128 0,1 0 0 16,1-1 0-16,-2-4 0 15,-1 3 0-15,2-3 0 0,1 1 0 0,-4-1 0 0,-2 2 0 0,-4 2 0 0,-1-1 0 0,-3 1 0 16,2 0 0-16,-1-5 0 0,-1-2 0 0,-3-2 0 16,3 1 0-16,-3 2 0 0,-4 0 0 0,1 0 0 15,2 2-128-15,2-4-64 0,6-1-16 0,5-1 0 16,-1-1-752-16,3-1-160 0,9 2-32 0,1 1 0 15,3 3-576-15,2 3-112 0</inkml:trace>
  <inkml:trace contextRef="#ctx0" brushRef="#br1" timeOffset="-69744">6083 13116 2751 0,'-1'-2'256'0,"-2"-1"-256"0,2 1 0 0,-1 1 0 0,2 1 1056 0,-1-1 160 0,-1-1 48 0,1 1 0 0,-2-2 816 0,0 0 160 15,0-1 48-15,1 1 0 0,-1 0-256 0,1 0-48 16,1 2-16-16,0 0 0 0,1-1-240 0,0 2-64 16,0 0 0-16,0 2 0 0,1 0-224 0,-1 3-48 15,0 0-16-15,-1 4 0 0,-1 1-368 0,-1 2-80 16,1-2-16-16,-1 3 0 0,0 1-240 0,0 2-48 15,2-2-16-15,-1 1 0 0,-1 1-224 0,2-1-32 0,0 2-16 0,1 0 0 16,-2-1-80-16,1 1 0 16,1 0-16-16,-2 0 0 0,1 1-112 0,0-2 0 0,-1-2-128 0,-1 1 192 0,2 4-64 0,-2-1 0 15,0 0-128-15,0 1 192 0,1 0-192 0,-3 0 144 16,3-1-144-16,-3-1 128 16,2-1-128-16,-1-1 0 0,0-1 144 0,0 0-144 15,1-1 128-15,-1-2-128 0,2 1 160 0,1-2-160 0,-1 0 192 0,1-2-64 0,1-1-128 0,0 0 192 31,0-1-64-31,1-3 0 0,2 1-128 0,-1-1 192 16,1 0-64-16,-1-2 0 0,3 2-128 0,-1-2 192 0,0 1-64 0,0-2-128 0,2 1 176 0,0-1-176 16,-2 0 144-16,3 0-144 15,0 1 0-15,0 1 144 0,1-1-144 0,2-1 0 16,2 2 0-16,-2-1 0 16,-1 1 0-16,3 0 0 0,-1 0 128 0,2 2-128 0,1-1 0 0,0-2 0 15,2 1 0-15,-1-1 0 0,2 0 0 0,1 1 0 16,2-1 0-16,3-1 0 0,-1-1 0 0,4 1 0 15,-1-2 0-15,4 1 0 0,-1-3 0 0,-1 1 128 0,-1 0-128 0,0 0 0 16,1 1 0-16,-2 0 128 0,2-1-128 0,0 2 0 16,0-2 0-16,-2 2 0 0,1 1 128 0,-2-2-128 15,1 2 0-15,-1 0 0 0,-24 0 0 0,47 3 0 16,-47-3 0-16,48 1 0 0,-24 1 0 0,0-1 0 16,-24-1 0-16,49 3 0 0,-23-4 0 0,-1 2 0 0,-25-1 0 0,0 0 0 31,73 10 0-31,-47-10 0 0,2 1 0 0,0-2 0 15,1 0 128-15,-1 1-128 0,1-2 0 0,-2 2 0 16,-1-1 0-16,-1 1 0 0,-1 0 0 0,-24 0 0 0,50 1 128 0,-26-1-128 16,-24 0 0-16,45 3 0 0,-23-2 0 0,0 1 0 15,0-2 0-15,-2 1 0 0,-2 1 0 0,1-2 0 16,-1 0 0-16,0 0 0 0,-1-2 0 0,0 2 0 16,0-1 0-16,2-1 0 0,-2 0 128 0,0 0-128 15,0-1 0-15,0 2 0 0,-2 0 144 0,2 1-144 16,1-3 0-16,1 0 144 0,-1 0-144 0,0 2 0 0,-1 1 128 0,0-3-128 15,0 0 0-15,-3 2 0 16,2 2 128-16,-3-1-128 0,1 0 0 0,-3 0 0 0,2-1 0 0,-2 1 0 0,0 0 128 0,-1-2-128 16,0 2 0-16,0 0 0 0,1-1 0 0,-2 1 0 15,-1 1 128-15,-1 1-128 0,3-2 0 0,-1 0 0 16,-1-2 0-16,-1 2 0 0,2 0 0 0,-1 0 0 16,1 2 0-16,-1-2 0 0,1 1 0 0,-2-1 0 15,3 0 0-15,-2 1 0 0,1-1 0 0,-2 2 0 16,1-2 0-16,-1-2 0 0,2 1 0 0,-4 0 0 15,1-1 0-15,0-1 0 16,-1 2 0-16,0-2 0 0,-1 2 144 0,0 1-144 16,0-2 0-16,-1-1 144 0,1-2 32 0,1-1 0 15,-1 2 0-15,-1 0 0 0,-1-2-32 0,0 0 0 16,1-1 0-16,-2 0 0 0,1 0-16 0,-2-1-128 16,0-1 192-16,-2-1-64 0,2 0 48 0,-1-4 0 0,-1 0 0 0,-1-1 0 15,1 0 112-15,-1-3 32 0,0-4 0 0,-3 0 0 16,3 5 64-16,-1-1 0 0,0-5 16 0,0-1 0 15,-2 0-64-15,2 0-16 0,1-1 0 0,0 2 0 16,-1-1-96-16,0 2-32 0,0-2 0 0,-1 0 0 16,1 1-64-16,1 0-128 0,0 2 176 0,2 1-176 15,1 1 144-15,-1 2-144 0,1 1 0 0,-2 2 144 0,1 1-144 0,-1 2 0 16,2 1 0-16,-1 2 0 16,0 1 0-16,-2 1 0 0,1 0 128 0,-1 1-128 0,1 0 0 0,-1 3 0 0,-1-3 144 0,-2 3-144 15,-1-1 128-15,0 1-128 0,0 1 128 0,-2 1-128 16,-1 0 0-16,-1 1 144 0,-3 2-144 0,-3 0 0 15,0 1 128-15,-3 0-128 0,-1 2 0 0,-3 0 0 32,0-1 128-32,-3 2-128 0,-4 1 0 0,-1-1 0 15,-2 0 0-15,-3-2 0 0,-3 2 128 0,-1-1-128 16,-2-2 0-16,0-1 128 0,4-1-128 0,-1-2 0 16,1 1 144-16,-1-1-144 0,2 0 0 0,-2 1 144 15,5-1-144-15,0-1 0 0,-1 1 0 0,1-3 0 0,3 2 0 0,-1-1 128 0,1-1-128 16,-2 1 0-1,3-1 0-15,1-1 0 0,0 1 128 0,2-3-128 0,3 2 0 0,-2 0 0 0,1-2 0 0,1 2 0 16,1-1 0-16,-1 1 0 0,-4-1 0 0,0-1 0 16,-1 0 0-16,-1 1 0 0,-2 0 0 0,2 1 0 15,0 1-176-15,2 1-16 0,0 2 0 0,1 1 0 16,1 2-736-16,2 1-160 0,2 2-16 0,3-1-16 16,2 1-352-16,4 1-64 0,1 0 0 0,3 0-19168 31</inkml:trace>
  <inkml:trace contextRef="#ctx0" brushRef="#br1" timeOffset="-68131.27">6266 13744 6447 0,'0'0'576'0,"0"0"-576"0,0 0 0 0,0 0 0 0,0 0 1120 0,0 0 112 0,0 1 32 0,0 1 0 16,0-1 1296-16,-3 3 272 0,0 0 48 0,0 2 16 15,0-2-784-15,-1 2-144 0,0 0-48 0,-3-1 0 16,1 2-400-16,-1 0-96 0,-2 3-16 0,0-1 0 16,0 1-304-16,-1-2-64 0,0 3-16 0,-1-1 0 15,0 2-384-15,-2-1-96 0,-1 2-16 0,0-1 0 0,-2 2-176 0,1 1-32 16,-2 0-16-16,3-4 0 0,2-1-112 0,-2 2 0 15,-3 2-16-15,-4 0 0 0,-2 0 0 0,-1 0 0 16,0 0 0-16,0-2 0 0,0-1 48 0,0-1 16 16,0 0 0-16,-2-2 0 0,-3 1 16 0,0-4 16 15,0 2 0-15,1-2 0 0,1 0-64 0,-1-2-16 0,-2 0 0 0,-1-2 0 0,0 1 0 0,-1-2-16 32,-2 0 0-32,0-2 0 0,-1 1 16 0,-1-1 16 15,1 1 0-15,-2 0 0 0,0-1-16 0,-2 1-16 0,-1-1 0 16,-1 1 0-16,-1 1-48 0,-5-1-128 15,-2 1 192-15,0-2-64 0,5 1-128 0,-3-1 160 16,-1-2-160-16,1-2 160 0,5 1-160 0,0-2 0 16,1 0 144-16,0-2-144 0,3 1 128 0,1 1-128 15,-1-2 128-15,0-1-128 0,-3 2 0 0,-2-2 144 0,1 0-144 0,-2 2 0 16,5-1 128-16,-2-1-128 0,2-1 0 0,1-2 0 16,3-1 128-16,2 0-128 0,0 0 0 0,2-2 0 0,2 2 0 15,4 0 0-15,-1 0 128 0,2 1-128 16,2 0 0-16,-1-1 0 0,1 2 0 0,2-1 0 0,1 3 128 0,2 0-128 15,1 0 0-15,-1 0 0 0,2 0 0 0,1 1 0 16,0 0 0-16,-1 1 0 0,2 1 0 0,0-2 0 16,1 1 0-16,2 0 0 0,-2 3 0 0,4-1 0 15,-1-1 0-15,1 3 0 0,2 0 0 0,1-2 0 16,2 0 0-16,-1 1 0 0,1 0 0 0,0 1 0 16,0 1 0-16,0 1 0 0,2 0 0 0,-2 1 0 15,2-1 0-15,-1 2 0 16,1 0 0-16,-1 0 0 0,1 0 0 0,0 2 0 0,-2 1 0 15,1-1 0-15,1 0 0 0,-1 1 0 0,1-1 0 0,0 1 0 16,-2 2 0-16,0-3 0 16,2 3 0-16,-4-1 0 0,3-1 0 0,-1 1 0 0,-2 0 0 0,3 0 0 15,-3 1 0-15,1 2 0 0,0-2 0 0,0 4 0 16,-1-2 0-16,1 0 0 0,0 0 0 0,0 0 0 16,-2 0 0-16,2 0 0 0,1-1 0 0,0-1 0 15,0 3 0-15,2-1 0 0,-2 0 0 0,2 0 0 16,-1-2 0-16,2 2 0 0,-1-1 0 0,-1 1 0 0,1-3 0 0,1 2 0 15,-1 0 0-15,1 1 0 0,-2 0 0 0,2-2 0 16,-1 1 0-16,1 0 0 0,-2-1-128 0,2 0 128 16,0 0 0-16,0-2 0 0,-1 1 0 0,0 1 0 0,-1-3 0 0,1 3 0 31,-1-2 0-31,0 1 0 0,-1-3 0 0,0 2 0 0,1 0 0 0,0-2 0 16,-1 2 0-16,-1 0 0 0,1-2 0 0,-2 1 0 15,3-2 0-15,-1 1 0 0,-1-1 0 0,1 0 0 0,0 0 0 0,0 0 0 16,0 0 0-16,0 0 0 0,2-1 0 0,-2 1 0 0,2 0 0 0,-1-2 0 15,1 2 0-15,0-1 0 0,-2 1 0 0,3-2 0 16,-2 1 0-16,2 0 0 16,0-1 0-16,-1-1 0 0,1-1 0 0,-1 0 0 15,-1 0 0-15,1-3 0 0,1 0 0 0,-2-2 0 0,1 1 0 0,1-4 0 32,-2 1 0-32,2-2 0 0,0 1 0 0,0-1 0 0,2 0 0 0,-1-1 0 15,1 1 0-15,1 1 0 16,-2-1 0-16,2 2 0 0,-2-2 0 0,1 2 0 0,-2 1 0 0,1 1 0 15,0 2 0-15,-1 0 0 0,2 1 0 0,-1 2 0 16,1 0 0-16,-1 1 0 0,2-1 0 0,-2 1 0 0,4 0-128 0,-1 2 128 16,0 1 0-16,2-2 0 0,1 4 0 0,1-2 0 15,2 0 0-15,1 0 0 16,2 1 0-16,1 1 0 0,2-2 0 0,-1 1 0 0,2 0-128 0,2 1 128 16,2-2 0-16,1 0 0 0,-22 0 0 0,51 3 0 15,-51-3 0-15,58 4 0 16,-30-4 0-16,-1-1 0 0,0-1 0 0,-1 1 0 15,2-2 128-15,-3-1-128 0,-1 1 176 0,-1-1-32 16,-3-1 0-16,-2 0 0 0,3 0 32 0,-1 0 0 16,-4 1 0-16,-1-2 0 0,-2 0-32 0,-2 2 0 0,-1-2 0 0,-2 2 0 15,-1 1-16-15,-2 0 0 0,-1 1 0 0,-1 0 0 16,-2 2-128-16,-1 0 0 0,0 2 144 0,-1-1-144 16,-2-1 0-16,0 4-240 0,-1 2 48 0,-5 4-21696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31T16:02:30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10424 17551 8287 0,'0'-3'736'0,"-1"0"-592"0,1 3-144 0,-2 0 0 0,2 0 1472 0,0-1 256 0,-1 0 48 0,-2-2 16 0,0 0 512 0,-1-1 96 16,1 1 32-16,-1 1 0 0,0 1-784 0,0 0-160 15,1 2-16-15,0-1-16 0,0 1-544 0,2-1-96 0,-1 3-32 0,2 0 0 0,0 1-304 0,-1 2-64 32,1 1-16-32,0 2 0 0,1 2-208 0,1 0-64 0,-2 5 0 0,1-1 0 15,1 4 128-15,0-1 32 16,0 3 0-16,-2 0 0 0,0 2 112 0,0-2 32 0,-2 0 0 0,0-1 0 15,-1 3 0-15,-1-2 0 0,-2 0 0 0,0-1 0 16,2 0-16-16,0-3 0 0,1 1 0 0,2-1 0 16,1-4-160-16,-2-1-16 0,4 1-16 0,-1 0 0 15,0 2-224-15,1-1 0 0,-1-1 0 0,2 0 0 16,-2 2 0-16,2 0 0 0,-1 0 0 0,-1-1 0 16,0 0 0-16,1-1 0 0,-2 0 0 0,3-2 0 15,0 0 0-15,-2-2 0 0,0-1 0 0,1-1 0 16,-1 0 0-16,2-1 0 0,-2 0 0 0,1-1 144 15,1-2-16-15,-2 0 0 0,2 0 0 0,0 0 0 0,-2-2-128 0,3 1 128 0,1 0-128 0,-3 0 128 16,3-1-128-16,-1 1 0 16,2-1 144-16,-2-1-144 0,1 3 0 0,0 0 128 0,-1-2-128 0,2 2 0 15,-2-2 0-15,0 1 0 16,0 1 0-16,-1-2 0 0,1 2 0 0,-1-2 0 16,1 1 0-16,1-1 0 0,0 2 0 0,1-2 0 15,0-1 0-15,1 2 128 0,0-1-128 0,1-2 0 16,1-1 128-16,1 1-128 0,1 1 128 0,0-2-128 0,2 0 128 0,0 0-128 0,1 1 0 15,1-1 144 1,-2 1-144-16,1 0 0 0,2 2 128 0,-4-1-128 0,1 1 0 0,3-1 0 0,-1 2 0 0,-15-2 0 31,0 0 0-31,0 0 0 0,68 10 0 0,-68-10 0 16,0 0 0-16,0 0 0 0,73 14 0 0,-73-14 0 0,0 0 0 0,63 11 0 16,-63-11 0-16,0 0 0 0,70 11 0 0,-70-11 0 0,0 0 0 0,68 6 0 15,-68-6 0-15,0 0 0 0,65 0 0 0,-65 0 0 16,49 0 0-16,-49 0 0 0,50-1 0 0,-50 1 0 0,0 0 0 0,66 2 0 15,-66-2 0-15,0 0 0 16,71 3 0-16,-71-3 0 0,0 0 0 0,62 6 0 0,-62-6 0 0,0 0 0 16,57 6 0-16,-57-6 0 0,0 0 0 0,63 2 0 15,-63-2 128-15,0 0-128 0,57-1 0 0,-40 1 0 32,-2 0 128-32,-1 0-128 0,0 3 0 0,-1-2 0 15,0-1 0-15,-3 2 0 0,1-2 0 0,-1 0 0 16,0 1 0-16,0 0 0 0,-2 1 0 0,2-2 0 15,-3 1 0-15,2 1 0 0,-2-1 128 0,0-1-128 16,0 2 0-16,-2-4 0 0,1 2 128 0,-3-1-128 0,1-1 0 0,-1 1 128 16,0-2-128-16,0 0 0 0,1-1 192 0,-3-2-192 15,2 1 192-15,0-1-192 0,0 0 192 0,-2 1-64 16,2 2 0-16,-2-3-128 0,2-2 192 0,-1-2-64 16,0 0 0-16,0 0-128 0,1 0 208 0,-1 0-64 15,0-1-16-15,1-2 0 0,-2-1 48 0,1-1 0 16,-1-1 0-16,0-1 0 0,1 0 48 0,-1-1 16 15,1 0 0-15,-1-1 0 0,0 1-48 0,2-3 0 16,-1-1 0-16,1 0 0 0,1-4-32 0,0 2-16 16,0-1 0-16,-1 1 0 0,0 3-144 0,0 0 0 15,0 1 0-15,-2 0 128 0,-1 2-128 0,0-1 0 0,1 1 144 16,-2 1-144-16,1 1 160 0,0-1-32 16,-1 3-128-16,1-1 192 0,-2 1-64 0,2-1 0 0,-1 4-128 15,-1 0 192-15,1 0-64 0,-2-1 0 0,0 2-128 16,0 0 192-16,1 2-64 0,-4-2 0 15,0 2-128-15,1-1 192 0,-1 2-48 0,-1 0-16 0,0 0 0 0,-2 1 0 16,2 1-128-16,-1 0 192 0,-2 0-192 0,-1 1 192 16,-1-1-64-16,1 1-128 0,-2 1 192 0,-1 0-64 15,-1 2-128-15,-2 0 160 0,-2-1-160 0,1 2 160 0,-2 0-160 16,0-1 160-16,2 2-160 0,-2-1 160 0,-2 0-160 0,-4 2 128 16,-3-2-128-16,-2 0 128 15,1-2 16-15,-3 2 0 0,-2-1 0 0,-3 1 0 0,0-2 48 0,-5 2 16 16,-6-1 0-16,-1 0 0 15,7 1-32-15,-3 0-16 0,-2-2 0 0,-4 2 0 16,4 2-160-16,-4-2 0 0,-2 1 144 0,-5 0-144 0,0 2 0 0,-4 0 0 16,1 0 0-16,3-2 128 0,2 2-128 0,1 0 0 15,1-2 0-15,1 2 0 0,5-1 0 16,-2 0 0-16,1 1 0 0,2 1-128 16,2-1-384-16,1 0-80 0,-1 0-16 0,3 1 0 15,4 0-400-15,3 2-80 0,-1 0 0 0,2 1-16 16,-1 1-144-16,1 6-32 0,0 5 0 0,-1 6-18016 15</inkml:trace>
  <inkml:trace contextRef="#ctx0" brushRef="#br0" timeOffset="6646.93">17815 14405 20271 0,'-3'1'1792'0,"1"-1"-1424"0,0 0-368 0,1 2 0 0,-2-1 464 0,-1 1 32 0,-3 2 0 0,-5 1 0 0,-3 7 928 0,-6 0 192 16,-1 5 48-16,0 0 0 0,-1 3-128 0,1 3-32 15,-1 1 0-15,-1 4 0 0,0 3-480 0,-1 3-80 16,-2 3-32-16,-2 4 0 0,1 1-496 0,0 2-96 0,1 2-32 0,0-2 0 16,5-1 0-16,0-5 0 0,3-1 0 0,3-5 0 15,2-2-80-15,3-2-16 16,1 2 0-16,0-4 0 0,2 3 64 0,-1-4 16 15,3 2 0-15,2-3 0 0,1 0-48 0,0 0-16 16,2-1 0-16,1-23 0 0,0 46-64 0,0-46-16 16,1 44 0-16,-1-44 0 0,0 0-128 0,3 57 160 0,-1-42-160 15,-1 1 160-15,1-2-160 0,-1-2 160 16,-1 1-160-16,0-2 160 0,0 2-160 0,0-3 0 16,0-1 0-16,-1-2 128 0,1-2-128 0,-2 1 0 0,-1-2 0 0,3-2 0 15,-1 0 0-15,1-2-272 0,1 0 64 0,1-1 16 16,-1-3-1168-16,2 0-240 0,-2-4-32 0,-1 0-15264 15</inkml:trace>
  <inkml:trace contextRef="#ctx0" brushRef="#br0" timeOffset="7075.37">16945 15351 12895 0,'-3'-1'1152'0,"2"1"-928"16,1 1-224-16,0 2 0 0,1 0 1136 0,1 1 176 16,0 3 32-16,3 3 16 0,-5-10 448 0,0 0 96 0,21 65 16 0,-21-65 0 15,15 55 480-15,-15-55 96 16,15 55 32-16,-15-55 0 0,14 54-1120 0,-14-54-208 16,0 0-48-16,19 64-16 0,-19-64-496 0,0 0-112 0,16 60-16 0,-16-60 0 15,0 0-80-15,18 50-32 0,-18-50 0 0,0 0 0 16,0 0-144-16,0 0-16 0,0 0-16 0,60 42 0 15,-45-43 32-15,4-6 16 0,0-3 0 0,3-6 0 16,2-2 176-16,1-3 48 16,-1 1 0-16,3-7 0 0,1-4 80 0,3-3 0 0,-1 0 16 0,-2-1 0 0,0 0 16 0,-1 1 0 15,-1 3 0-15,-4 1 0 0,-1 5-80 0,-1-1-16 16,-3 4 0-16,-3 2 0 0,0 3-192 0,1-2-32 16,-4 4-16-16,-1-1 0 0,-3 4-144 0,-2 0-128 15,1 4 192-15,-3-1-192 0,0 2 0 0,-2 2 0 16,1 0 0-16,-2 3 0 15,-2-1 0-15,1 0-192 0,-1 0 16 0,0 2 16 32,-3-1-528-32,2 1-96 0,-1-1-32 0,1 2 0 15,-1-1-128-15,1 1-16 0,-1-1-16 0,1-1 0 16,0 2-224-16,1-3-32 0,-1 2-16 0,0-2-17568 0</inkml:trace>
  <inkml:trace contextRef="#ctx0" brushRef="#br0" timeOffset="14649.03">18561 15344 6447 0,'0'-12'576'0,"-3"5"-576"0,0 2 0 0,2 1 0 0,0 1 3664 0,-1 0 624 0,-1 1 128 0,-1-3 32 16,-3-2-2480-16,-6-1-496 0,-4 1-112 0,-1 3-16 0,0 4-384 0,-2 2-96 16,0 3-16-16,2 2 0 0,1 3-272 0,0 1-64 15,-1 2-16-15,1 1 0 0,1 1-128 0,3-1-32 16,1 2 0-16,3-2 0 16,3 0-144-16,4-1-48 0,2 0 0 0,4-2 0 15,3 0-144-15,3-1 0 0,-10-10 0 0,0 0-176 0,0 0 32 16,65 40 0-16,-65-40 0 0,0 0 0 0,56 38 144 0,-56-38 0 15,0 0-144-15,0 0 144 0,50 62 0 16,-47-44 0-16,-5 2 0 0,-2-4 0 16,0-2 0-16,-2 0 0 0,-7 1 0 0,-4 1 128 0,0-2 256 0,-2-1 32 15,-1-2 16-15,0-2 0 0,2-1 256 0,1-2 48 16,-2-1 16-16,1 0 0 0,1-4 96 0,3 0 32 16,0-1 0-16,3-2 0 0,1 0-512 0,1-2-112 15,2 1 0-15,1-1-16 0,4 1-240 0,-4-1 0 0,2 0 0 0,1 1 0 16,2 0-1008-16,1 2-192 0,0-1-32 0,1 2-15920 15</inkml:trace>
  <inkml:trace contextRef="#ctx0" brushRef="#br0" timeOffset="15099.21">18707 15596 7359 0,'7'-9'656'0,"-4"5"-528"15,-1 0-128-15,0 0 0 16,-1 1 3248-16,-1 1 608 0,0-2 128 0,-1 0 32 0,-2-5-112 0,-1 1 0 0,-2-2-16 0,-2 2 0 16,-1 1-1872-16,-1 2-368 0,0 1-80 0,-1 3-16 15,-3 1-1056-15,1 1-224 16,-1 2-32-16,-1 3-16 0,-1 1-224 0,0 2 144 0,1 4-144 0,1 0 128 16,2 2-128-16,3 1 0 0,-1 1 0 0,3 0 0 31,2 1 0-31,4-1 0 0,2 2 0 0,2-4 0 15,1 1 0-15,2-2-176 0,-6-14 176 0,0 0-128 16,0 0-128-16,0 0-32 0,58 55 0 0,-41-51 0 16,0-2-224-16,1-4-32 0,-2 1-16 0,-1-5 0 0,-2 0 176 0,0-2 48 15,0-2 0-15,-4 0 0 0,3-3 336 0,-2 1 0 16,-2-1 0-16,-2 0 128 0,-1-2 352 0,-2 1 64 16,0 2 16-16,-3 0 0 0,-1 2 0 0,-1 1 0 15,1 2 0-15,-2 3 0 0,-1 1-128 0,1 2-32 16,-1 1 0-16,-1 3 0 0,4-1-176 0,-2 3-32 15,2 0-16-15,1 2 0 0,0 2-176 0,1 1 0 16,2 0 0-16,0-2 0 0,1 2 0 0,0-2 0 16,3 1 0-16,0 1 0 0,2-2 0 0,2 1 0 0,1-2 0 15,-1-3 0-15,2 0 0 0,-1-2 0 16,2-2 0-16,0-2 0 16,-1 1-480-16,0-3 32 0,0-1 0 0,1 0-12336 15,-2-2-2448-15</inkml:trace>
  <inkml:trace contextRef="#ctx0" brushRef="#br0" timeOffset="15353.38">18992 15156 26719 0,'8'-4'2368'0,"-3"0"-1888"0,-4 1-480 0,-1 2 0 0,0-1 1616 0,-1 1 240 0,-2-3 32 0,1-1 16 15,0 3-432-15,2 0-96 0,4 5-16 0,-1 4 0 0,-3 6-352 0,-3 4-80 16,-1 5-16-16,-2 4 0 0,-1 3-496 0,1 3-96 15,1 1-32-15,0 1 0 0,3 2-144 0,-1-1-16 16,0-1-128-16,3-2 192 0,1-1-192 0,-1-31 0 16,7 54 0-16,-7-54 0 0,0 0 0 0,20 62 0 15,-20-62 0-15,0 0 0 0,0 0 0 0,0 0 0 16,34 70 0-16,-30-61 0 0,1 1 0 0,-3-1-192 16,3-2 48-16,-3-3 0 15,0 3-976-15,1-4-192 0</inkml:trace>
  <inkml:trace contextRef="#ctx0" brushRef="#br0" timeOffset="15750.49">19160 15524 10127 0,'9'0'448'0,"-4"0"96"0,2 0-544 0,-1 0 0 0,-3 0 0 0,-2 0 0 16,2 0 2096-16,3 1 304 0,4-1 64 0,2 2 16 0,2-1 272 0,-1 0 64 15,0-1 16-15,-3-2 0 16,-2-1-992-16,2-1-208 0,3-1-32 0,-1 0-16 0,1-2-512 0,0-3-112 16,0 1 0-16,-3-2-16 0,-2 1-464 0,-2 0-96 15,-4-1 0-15,1 1-16 0,-3 0-144 0,-1 2-32 16,-5-2 0-16,5 5 0 0,1 3 0 0,-3-3 0 16,2 3 0-16,-4 0 0 0,1-1-64 0,-6 0-128 15,-5 1 176-15,-7 2-176 0,1 1 192 0,-3 5-64 16,3 2 0-16,3 2-128 0,2 4 224 0,5 0-64 15,0 5-16-15,1-1 0 0,3 2-144 0,1-2 128 16,3 2-128-16,3-3 128 0,0 1-128 0,2-2 160 0,0-1-160 16,4 1 160-1,0-3-16-15,-1 1 0 0,2-3 0 0,-1 0 0 0,0-2-16 0,-1-2 0 0,4 1 0 0,1 1 0 16,-2-3-128-16,2-1 0 0,0 1 0 0,1-2 0 16,-1 0 0-16,0-2-272 15,1-1 32-15,-1-2-12624 16,2-1-2544-16</inkml:trace>
  <inkml:trace contextRef="#ctx0" brushRef="#br0" timeOffset="16118.34">19615 15367 7999 0,'7'-16'176'0,"-1"8"32"0,1 4 16 0,-3-2 0 0,-3 2-224 0,1 1 0 0,-1-1 0 0,3-2 0 15,1-2 2736-15,-1-2 496 0,-3 0 96 0,-1 4 32 0,-4 3-64 0,-6 2-16 16,-4 4 0-16,-3 0 0 0,0 4-1168 0,0 0-224 16,-1 1-48-16,2 2-16 0,4-1-800 0,-1-1-144 15,2 2-48-15,6 0 0 0,7 0-512 0,-2 0-96 0,-6-3-32 0,6 0 0 16,10 0-192-16,1-2 0 0,-1 1 0 0,2 0 0 16,0-2 0-16,1 2 0 15,0-1 0-15,1 1-160 0,-14-6 32 0,0 0 0 0,0 0 0 0,0 0 0 16,65 44 128-16,-65-44-160 15,0 0 160-15,0 0-160 0,0 0 160 0,0 0-160 16,35 69 160-16,-38-55-160 0,-2-1 160 0,-4 0 0 16,-4-2 0-16,-4 0 0 15,-2 0 160-15,-7-1 64 0,-3-1 16 0,3-2 0 0,8-1 48 0,-1-2 16 16,2 0 0-16,-1-3 0 0,1 1 64 0,2-4 16 16,0 2 0-16,3-2 0 0,0 0-384 0,3-1-160 15,3 2 16-15,-1 1-19376 16</inkml:trace>
  <inkml:trace contextRef="#ctx0" brushRef="#br0" timeOffset="16686.08">19944 15141 11967 0,'6'1'1072'0,"-3"-2"-864"0,-2 1-208 0,0-2 0 0,1 2 2032 0,-1-1 352 16,3 0 80-16,4-4 16 0,1 1 912 0,6-3 192 16,1 0 48-16,4-1 0 0,1-2-1440 0,1 0-272 0,-1 1-64 0,0-1-16 15,4 1-1072-15,-1-3-224 0,-1 2-32 0,-2 0-16 16,-2 1-240-16,-1 0-32 0,-1 1-16 0,-4 1 0 15,-2 1-208-15,-1 0 128 0,-2 3-128 0,-1 1 0 16,-1-1 0-16,-2 1 0 0,-1 0 0 0,0 2 0 16,-3 0 0-16,1-2-288 0,-1 4 32 0,0-2-12432 15,-1 2-2496-15</inkml:trace>
  <inkml:trace contextRef="#ctx0" brushRef="#br0" timeOffset="16940.25">19950 15292 23951 0,'4'0'2128'16,"0"0"-1696"-16,0 0-432 0,-1-1 0 0,0-1 2112 0,3-1 352 15,4 1 64-15,8-5 16 0,6-2-208 0,3-5-32 16,0 0-16-16,1 0 0 0,0-2-1280 0,0 1-256 16,1 0-48-16,-2 0-16 0,-3 2-176 0,-3 2-48 15,1 0 0-15,0 1 0 0,0 0-160 0,-1 3-48 16,-2 0 0-16,-4 1 0 0,1 2-112 0,-5 1-16 0,-1 2-128 0,-3-1 192 15,-1 1-192-15,-2-1 0 16,0 2 0-16,0 0 0 0,1 0 0 0,-3 0 0 0,0 0 0 0,-1 0-160 31,-1 2-832-31,-3 1-160 0</inkml:trace>
  <inkml:trace contextRef="#ctx0" brushRef="#br0" timeOffset="17967.47">20735 14713 911 0,'2'-3'0'0,"-1"2"0"0,2 1 0 0,-2 0 0 0,-1-2 880 0,-3 2 80 0,1-1 32 0,0-1 0 0,5 1 960 0,0-2 192 0,1-1 32 0,0 1 16 0,2-1 1200 0,0 0 224 16,2-1 48-16,1 0 16 0,0-1-800 0,1-1-176 16,3 0-16-16,0 0-16 15,-1-2-1072-15,3-1-224 0,2-1-32 0,0 1-16 16,-2-1-720-16,3 0-144 0,2-1-16 0,1 0-16 16,2-1-224-16,-2 2-32 15,-1 4-16-15,-3 1 0 0,-3 5-160 0,-3 3 128 0,-2 4-128 16,-4 5 128-16,-2 3-128 0,-4 6 128 15,-2 6-128-15,-4 2 128 0,-3 3-128 0,-4 3 0 16,-4 1 0-16,-2 1 128 0,-1-3-128 0,1 0 0 0,0-3 0 16,2-4 0-16,2 0 0 0,2-4 0 0,1 0 0 0,2-5 0 15,3-2 0-15,0-1 0 0,4-2 0 0,1-4 0 16,3-1 0-16,0-1 0 0,2-2 128 0,1-3-128 16,-1 1 336-16,4-2-16 0,1 0 0 0,2-3 0 15,1 2 0-15,1-4-16 0,-1 3 0 0,1-3 0 16,3 1-80-16,0-3-16 0,2 1 0 0,-1-2 0 15,2-1-48-15,-1 2-16 0,-3 0 0 0,-1 0 0 16,4-1-16-16,1-1 0 0,-2 1 0 0,1 1 0 16,-2-2-128-16,0 4 0 0,-1-2 144 0,0 1-144 0,-4 2 0 15,0-1 0-15,-1 1 0 0,-1 3 0 0,2-1 0 0,-3 1-208 16,-5 2 48-16,0-1 16 16,1 0-784-16,-2 2-160 0,-2-1-16 0,1 1-18432 15</inkml:trace>
  <inkml:trace contextRef="#ctx0" brushRef="#br0" timeOffset="18333.54">21193 14598 25791 0,'0'-14'1152'0,"1"6"224"0,2-1-1104 0,0 2-272 0,1 2 0 0,-1 0 0 0,1 1 976 0,6-9 144 16,6-5 32-16,6-7 0 0,7-2 672 0,-4 4 144 0,0 2 16 0,-1 5 16 15,-2 4-800-15,-4 3-176 0,-3 5-16 0,0 4-16 16,-4 4-672-16,-4 3-128 0,-3 5-16 0,-4 5-16 16,-1 4-160-16,-8 4 0 0,-6 5 144 0,-5 1-144 15,3-4 0-15,-4 0 0 0,0 2-160 0,-3 2 160 16,2 0-128-16,3-2 128 0,0-4 0 0,7-2 0 0,3-5 0 16,6-2 0-16,6-4 0 0,1-2 0 15,1-1 368-15,3-5-32 0,5-1 0 0,1-2 0 0,-1-2 96 0,1-2 16 16,4-1 0-16,1-2 0 0,2 2-16 0,-3-2 0 15,-1 1 0-15,0-3 0 0,0 4-112 0,1-1-32 16,2 0 0-16,-3 1 0 0,-1 0-144 0,-1 1-16 16,1 0-128-16,-2 2 192 0,-3-1-192 0,0 1 0 15,-2 2 0-15,-2-1 0 16,-3 2-624-16,-2-1-112 0,-1-1-32 0,-1 2-19344 0</inkml:trace>
  <inkml:trace contextRef="#ctx0" brushRef="#br0" timeOffset="18717.64">21831 14367 33167 0,'2'-13'1472'0,"1"7"304"0,4-1-1424 0,-6 2-352 0,-4 0 0 0,-1 3 0 16,1-3 128-16,-1 0-128 0,0-4 128 0,-8-1-128 15,-6 3 864-15,0 3 96 0,-1 3 32 0,2 1 0 16,0 4-432-16,2 3-96 0,-2 3-16 0,3 3 0 0,1-1-448 0,9-8 0 15,-2-1 0-15,3 2 0 16,2 0 0-16,1 1 0 0,1 2-192 0,6 4 192 16,-7-12-576-16,0 0-16 0,65 50 0 0,-65-50 0 31,74 37 144-31,-74-37 16 0,76 34 16 0,-76-34 0 0,60 27 416 0,-60-27 224 0,0 0-32 0,59 45 0 16,-59-45 160-16,0 0 32 0,0 0 0 0,28 78 0 0,-32-57-112 0,-7 0-16 15,-5-1 0-15,-5 0 0 16,-2-2-112-16,-2-2-16 0,-2-2-128 0,3-3 192 0,1-1 320 0,2-6 48 15,1-1 16-15,3-4 0 0,3-2 240 16,3-6 48-16,3-2 16 0,2-6 0 0,3 0-160 0,4-5-16 0,4-5-16 0,2-3 0 16,0 2-368-16,3-6-64 0,5-4 0 0,1-2-16 15,2 2-240-15,1 3 0 16,0 4 0-16,4 1 0 16,2 2-240-16,-1 2-144 0,-2 5-16 0,3 3-19888 15</inkml:trace>
  <inkml:trace contextRef="#ctx0" brushRef="#br0" timeOffset="28162.79">19132 11811 7359 0,'0'1'656'0,"0"1"-528"0,1-1-128 0,-1-1 0 0,0 0 448 0,2 0 64 0,-2 2 16 0,0-1 0 15,1 3 992-15,-2 1 192 0,-1 0 32 0,-1 1 16 16,-1 1-208-16,0 1-32 0,-3 1-16 0,1 1 0 16,-1 0 112-16,0 0 32 15,3-1 0-15,-2 3 0 0,1-2-304 0,-2 0-64 16,2-2-16-16,0 0 0 0,-1 0-416 0,0-1-80 16,1-2 0-16,-1 0-16 0,0-3-272 0,-1 1-48 15,2-3-16-15,-2 0 0 0,0 0 160 0,-3 0 48 0,1-1 0 0,-1-2 0 16,0 0-32-16,-1-1 0 0,0 2 0 0,-1 0 0 15,0-1-160-15,-4 1-48 0,-1 1 0 0,0-2 0 16,-1 2-160-16,-2-1-32 0,0-1-16 0,2 2 0 16,0-2-176-16,-4 0 128 0,3 1-128 0,-4-1 128 15,3-1-128-15,-1-2 0 0,1 2 144 0,2-2-144 0,0-1 128 0,-1 0-128 16,2 0 128 0,2 0-128-16,1-2 144 0,0 1-144 15,2-1 192-15,0-1-192 0,0 2 192 0,1-1-64 16,0 0 0-16,-2 0-128 0,3 1 192 0,-3 1-64 0,2-2 0 0,-2 2-128 15,2 1 176-15,-2-1-176 0,1 2 160 0,-1-2-160 16,0 0 176-16,-1-1-176 0,0 0 192 0,1-2-192 16,-1 0 160-16,-2-1-160 0,4 0 128 0,-2-4-128 15,0 3 144-15,-1-2-144 0,0 0 160 0,1-2-160 16,1 2 192-16,-4-2-64 0,2 1-128 0,-1-1 192 16,-1 1-192-16,1 1 176 0,0-2-176 0,-3 2 160 15,1-2-160-15,-1 2 0 0,1 0 0 0,0-1 128 0,-1 0-128 0,2 1 0 16,-1-1 0-16,1-1 0 15,3 2 0-15,-2-1 0 0,2-1 0 0,-1 0 0 0,1 1 0 16,-2-1 0-16,1-2 0 0,-1 1 0 16,3 0 0-16,-1-1 0 0,0-2 0 0,0-1 0 15,-2-2 0-15,2 1 0 0,0-2 128 0,0 2-128 16,0 1 0-16,0 1 0 0,0 2 0 0,1 1 0 0,0 2 0 0,0-1 0 0,-1-1 0 0,-1 0 0 16,-1 0 0-16,1 0 0 15,1 2 0-15,-1-1 0 0,3 1 0 0,-1-1 0 16,0 2 0-16,2-3 0 0,0 1 0 0,1 1 0 15,0-1 0-15,1 2 0 0,0-1 0 0,2 1 0 16,-1-2 0-16,0 2 0 0,2 0 0 0,-1 1 0 16,0-3 0-16,0 2 0 0,2 0 0 0,-3 2 0 15,3 0 0-15,-1 1 0 0,-1-2 0 0,-1 0 0 16,2 1 0-16,-1 0 0 0,0 0 0 0,1 0 0 16,1 1 0-16,0 0 0 0,0 0 0 0,-1-4 0 15,0 1 0-15,-1 0 0 0,3 1 0 0,0-1 0 16,-2 0 0-16,2 0 0 0,0 0 0 0,-2-2 0 0,2 2 0 0,0 0 0 15,1 0 0-15,-2 0 0 0,1 1 0 0,1-1 0 16,-1 1 0-16,1 1 0 0,-1-1 0 0,0 0 0 16,0 2 0-16,-1-2 0 0,1-1 0 0,0 1 0 15,0 1 0-15,-1-1 0 0,1 0 0 0,0-1 0 16,-2 1 0-16,2 2 0 0,0 0 0 0,0-1 0 16,-1 1 0-16,3-2 0 0,-1 2 0 0,0-2 0 15,0-1 0-15,0-1 0 0,0-1 0 0,1 2 0 16,2 0 0-16,-2 1 0 0,-1 2 0 0,2 0 0 15,-2-1 0-15,0 1 0 0,0 0 0 0,1-1 0 16,-1 1 0-16,0 0 0 0,0-1 0 0,0 1 0 16,-1 0 0-16,0 1 0 0,1-1 0 0,-1 1 0 15,1 1 0-15,0 1 0 0,0-2 0 0,1 0 0 0,-1 2 0 0,1 1 0 16,1-1 0-16,-1 1 0 0,1 2 0 16,1 1 0-16,-1 1 0 0,1 0 0 15,0 1 0-15,-2 1 0 0,2 1 0 0,0 0 0 16,0 1 0-16,0 2 0 0,0 0 0 0,0 1 0 0,-1 1 0 0,1-1 0 15,0 1 0-15,0 1 0 0,-2 1 0 0,1-1 0 16,1-1 0-16,-3 3 0 0,2-1 0 0,-1 0 0 16,1 0 0-16,-2-2 0 0,2 1-128 0,-1 0 128 15,-1-1 0-15,1 1 0 0,-1-2 0 0,0 0 0 16,-1 1 0-16,1 0 0 0,-1 0 0 0,1 0 0 16,-1 2 0-16,-1 0 0 0,1 0 0 0,0 2 0 15,0-1 0-15,-2 2 0 0,2 2 0 0,-2-1 0 16,2 2 0-16,0-1 0 0,1 1 0 0,-1 0 0 15,1 1 0-15,0 0 0 0,0-3-128 0,2-1 128 0,-2 3 0 0,1-3 0 16,2 1 0-16,-1-1 0 0,1 0 0 0,-1 0 0 16,1 0 0-16,0 0 0 0,0-1 0 0,0 0 0 15,-2-2-144-15,2-1 144 0,0-2 0 0,-1 0 0 16,1-1 0-16,0-2 0 0,-2-1 0 0,2 0 0 16,-1-1 0-16,0-2 0 0,-1 0 0 0,-1-1 0 0,2 0 0 0,-1 0 0 15,1-3 0-15,-2-2 0 0,2 1 0 0,-1-2 0 16,1-3 0-16,0 0 0 0,1 3 0 0,0-1 0 15,0-2 0-15,0-4 0 16,0-2 0-16,0-1 0 0,1 1 0 0,-1 1 0 16,0 0 128-16,0-1-128 0,0 2 0 0,0 0 0 15,-1 2 128-15,1-1-128 0,0 2 0 0,-2 2 144 16,2 0-144-16,-1 1 0 0,1 2 0 0,0 1 128 0,0 2-128 0,0 1 0 16,0 2 0-16,1-1 128 0,1 2-128 0,-1 1 0 15,2 1 0-15,0 1 0 0,1 1 0 0,2-1 0 16,2 3 0-16,2 0 0 0,4 2 0 0,2-2 0 15,-16-4 0-15,0 0 0 0,0 0 0 0,77 19 0 16,-77-19 0-16,60 5 0 0,-28-6 0 0,2-2 0 16,3-1 0-16,-2 0 0 0,2-3 0 0,-3 0 208 15,-5-2-16-15,-2 2-16 0,-4 0 48 0,-1-2 16 16,1 2 0-16,-3-1 0 0,-3-1 16 0,0 1 16 16,-2 1 0-16,-1-2 0 0,-1 1-64 0,-3 1-16 0,-3-2 0 0,-1 4 0 15,-2-1-192-15,-3 2 144 0,-1 0-144 0,-1-1 128 16,-2 3-128-16,-3 0 0 15,1 2 0-15,-2 0 0 16,-2 4-640-16,1 3-144 0,-4 5-48 0,0 5-20320 0</inkml:trace>
  <inkml:trace contextRef="#ctx0" brushRef="#br0" timeOffset="52033.44">10811 13910 15663 0,'-1'-9'1392'0,"0"3"-1120"0,1 2-272 0,0 1 0 0,1 0 1728 0,-2-3 304 15,-1-4 48-15,-1-5 16 0,0-3 848 0,-1-2 160 0,3 4 32 0,1 5 16 32,0 2-1488-32,1 4-320 0,2 3-48 0,1 5-16 0,1 3-800 0,0 2-160 0,1 4-48 0,1 0 0 15,-7-12-112-15,0 0-32 0,28 61 0 0,-28-61 0 16,0 0-128-16,31 76 0 0,-31-76 0 0,21 61 0 16,-21-61 0-16,0 0 0 15,22 67 0-15,-22-67 0 0,0 0 0 0,17 66 0 16,-17-66 0-16,0 0 0 0,11 54 0 0,-10-40 0 15,-1-2 0-15,-1-2 0 0,-1-1 0 0,0-1 128 0,-1 1-128 0,0-4 192 16,-1 0 0-16,1-3 0 16,-1 1 0-16,-2-3 0 0,2 0-48 0,-2-4 0 0,2 0 0 0,1-2 0 0,-1-2 112 0,1-2 0 31,0-3 16-31,0-2 0 0,2-2-16 0,1-2 0 0,-1-2 0 0,2-4 0 0,2-4-64 0,1-3-32 16,2-1 0-16,1 1 0 0,3-1-160 0,0 2 0 31,2 2 0-31,1 0 128 0,2 7-128 0,1 2 0 15,0 3 0-15,-1 3 0 0,-2 4 0 0,0 3 0 16,-1 3 0-16,1 2 0 0,-2 1-144 0,1 4 144 16,0 1 0-16,-2 3 0 0,1 0-160 0,-11-7 160 0,0 0-128 0,0 0 128 15,37 59 0-15,-37-59-128 0,0 0 128 0,24 75 0 16,-24-75 0-16,12 48 0 0,-12-48 0 0,14 58-128 16,-14-58 128-16,18 60 0 0,-18-60 0 0,0 0 0 15,32 74 0-15,-32-74 0 0,0 0 0 0,0 0 0 16,40 60 0-16,-33-52 0 0,-3 1 0 0,1-4-128 15,-3 1 0-15,1-2 0 0,-1 1 0 0,-2-1 0 32,0-1-832-32,-2-2-144 0</inkml:trace>
  <inkml:trace contextRef="#ctx0" brushRef="#br0" timeOffset="52412.89">11457 14014 15663 0,'0'0'1392'0,"1"0"-1120"0,1 1-272 0,-2 0 0 0,1 1 1152 0,-1 1 192 0,2-1 16 0,-2 5 16 0,1 2 480 0,2 4 80 15,-2-1 32-15,2 3 0 0,0 0-416 0,1-1-80 0,0 2 0 0,3-2-16 16,1-1-976-16,-8-13-192 0,0 0-32 0,0 0-16 16,0 0-240-16,60 43 0 0,-46-40 0 0,1-3 0 15,0-1 192-15,-2-3-48 0,1-2-16 0,-1-3 0 16,1-2 480-16,0-2 96 0,-1-1 0 0,1-4 16 15,0 0 192-15,-1-4 48 0,-5 5 0 0,-1-1 0 16,0 0-336-16,-1-5-64 0,-2-5-16 0,-3-5 0 16,-1 1-32-16,-5 1-16 0,-5 4 0 0,-4 6 0 15,-3 1-176-15,-4 6-16 0,-3 4-16 0,-2 3 0 0,-1 5-112 0,1 4-32 16,-1 3 0-16,1 4 0 0,4 1-144 0,0 3 0 16,4-1 144-16,3 4-144 0,2 1 0 0,3 1 0 15,3-1 0-15,4 0 0 0,0-1 0 0,5 1 0 16,2 1 0-16,-4-18 0 15,0 0-512-15,0 0 0 0,44 71-16 0,-44-71 0 32,0 0-848-32,0 0-160 0</inkml:trace>
  <inkml:trace contextRef="#ctx0" brushRef="#br0" timeOffset="52683.92">11944 13491 11967 0,'5'-13'1072'0,"-1"3"-864"16,-1 3-208-16,-2 4 0 0,0 2 1392 0,1-2 224 0,2-4 48 0,2-6 16 16,1-2 1456-16,0 3 272 0,-1 8 64 0,-4 4 16 15,1 7-1040-15,-3 3-208 0,0 6-32 0,-1 2-16 16,2 5-1232-16,1 2-256 0,-1 2-64 0,0 4 0 0,-1-31-352 0,7 68-80 16,-2-31-16-16,-1-1 0 0,0 0-192 0,-4-36 0 15,10 62 0-15,-6-35 0 16,-4-27 0-16,12 49 0 0,-12-49 0 0,0 0 0 15,15 55 0-15,-11-39 0 16,-1-2 0-16,0-1 0 0,0-5 0 0,-2 1 0 16,1-2 0-16,-2 0 0 15,0-2-544-15,0 0-96 0,-3-1-32 0,0-1-17056 0</inkml:trace>
  <inkml:trace contextRef="#ctx0" brushRef="#br0" timeOffset="52856.32">11810 13779 29487 0,'-8'-16'1296'0,"5"7"288"0,1 2-1264 0,4 2-320 0,-1 4 0 0,3-2 0 0,2 2 1328 0,5-6 208 0,8-6 32 0,6-3 16 31,8-1-64-31,2 2-16 0,2-1 0 0,-2 4 0 16,0-3-848-16,-2 4-160 0,-2 4-48 0,-4 0 0 16,-2 4-320-16,-2 0-128 0,-3 3 0 0,-2 2 144 15,-1 1-144-15,-3 1-192 0,-14-4 32 0,0 0-18544 16</inkml:trace>
  <inkml:trace contextRef="#ctx0" brushRef="#br0" timeOffset="53421.49">12906 13609 6447 0,'5'5'576'0,"-4"-1"-576"0,0 0 0 0,-1 0 0 16,0 1 2112-16,2 2 320 0,1 5 64 0,-3-12 16 15,10 53 512-15,-10-53 112 0,11 66 0 0,-11-66 16 16,13 61-976-16,-13-61-208 0,15 55-48 0,-15-55 0 15,14 51-960-15,-14-51-208 0,0 0-48 0,16 62 0 16,-12-45-368-16,-1 0-80 0,-2-3 0 0,-1-1-16 16,0-2-112-16,-1-2-128 0,-2-1 176 0,0-1-176 15,-1-3 224-15,-2-1-64 0,2-3-16 0,-2-3 0 0,-1-1 112 0,0-3 0 16,2-1 16-16,-1-2 0 16,0-5 336-16,1-1 64 0,0-7 16 0,-2-5 0 15,0-2-304-15,-1-2-64 0,2-2-16 0,-1-3 0 0,1-1-48 0,1-3 0 16,-1 0 0-16,3 0 0 15,2 1-96-15,2 4-32 0,4 2 0 0,-1 3 0 0,3 1-128 16,3 3 0-16,2 2 0 0,1 2 128 0,1 5-128 16,0 2 0-16,3 2 0 0,2 4 0 0,1 2 0 15,1 3 0-15,0 5 0 0,-1 2 0 0,-20-2-144 0,0 0 144 16,0 0 0-16,0 0 0 0,67 49-144 0,-67-49 144 0,0 0 0 0,12 65-144 16,-15-39 144-16,-6-2 0 15,0-2 0-15,-4 1-128 0,-1-2 128 0,-2-3 0 0,1-2 0 0,-1-2-128 16,3-1 128-16,2-3 0 15,1-2 0-15,2-2 0 0,2-1-240 0,2-2-16 16,0 0 0-16,-1-1-12432 16,5 0-2496-16</inkml:trace>
  <inkml:trace contextRef="#ctx0" brushRef="#br0" timeOffset="53871.05">13343 13590 12895 0,'5'-6'1152'0,"0"0"-928"0,0 2-224 0,-3 1 0 0,-1 1 1776 0,2-4 304 16,1-3 64-16,3-6 16 0,0-4 816 0,0-3 160 15,-2-1 48-15,-4 2 0 0,-2 1-944 0,-4 2-192 16,-3 1-48-16,-2 1 0 0,-1 4-1152 0,-3 0-224 16,1 4-48-16,-1 2-16 0,-2 3-272 0,1 2-48 15,1 2-16-15,-2 2 0 16,1 3-224-16,-1 1 176 0,3 0-176 0,1 3 160 15,-1 1-160-15,3 3 0 0,1-2 0 0,2 2 0 0,2 1 0 0,1 2 0 16,2 3 0-16,2 0 0 0,3 0 0 0,-3-20 0 16,0 0 0-16,0 0 0 0,32 67-128 0,-32-67 128 0,0 0 0 0,0 0 0 15,60 32 0-15,-45-31 0 16,2-2 0-16,-3-4 0 0,-1 1 0 0,-2-3 0 0,-1-1 0 0,2-1 0 16,-4-1 0-16,2 0 0 0,-2-1 160 0,-1 0-160 15,1-1 320-15,-3 0-32 0,-1 2-16 0,-1 0 0 16,0 0 112-16,0 2 0 0,0 2 16 0,0 2 0 15,-2 1-128-15,2 0-16 0,0 2-16 0,-1 2 0 16,3 0-240-16,-2 4 176 0,2 0-176 0,2 2 160 16,0 2-160-16,0-1 0 15,0 2 0-15,2 0 128 0,1 0-128 0,0 1 0 0,-10-11 0 0,0 0 0 16,0 0 0-16,0 0 0 0,58 40 0 0,-46-36 0 0,0-3 0 0,0 1-144 31,1-4 144-31,0 0-160 0,-1-1-800 0,-3-1-176 0</inkml:trace>
  <inkml:trace contextRef="#ctx0" brushRef="#br0" timeOffset="54224.26">13641 13283 36863 0,'-7'-20'1632'0,"4"13"336"0,2 0-1584 0,-1 0-384 0,2 3 0 0,0 1 0 0,2 2 624 0,-1-2 32 0,0 0 16 0,2 2 0 16,0 2-32-16,0 5-16 0,1 1 0 0,-1 7 0 15,1 0-368-15,0 3-64 0,-4-17 0 0,0 0-16 16,16 68-176-16,-16-68 128 0,0 0-128 0,13 69 128 16,-13-69-128-16,7 48 0 0,-7-48 0 0,0 0 0 0,15 58 0 0,-10-44 0 15,0-4 0-15,-2-3 0 0,0-3 0 0,0-2 0 16,-2-4 0-16,-1-2 0 0,1-2 0 0,-2-4 0 16,1-1 0-16,0-2 0 0,-1 2 192 0,-1-3-64 15,2-1 0-15,-1-5 0 0,-1-1 128 0,2-3 32 16,0 2 0-16,2 1 0 0,1 4-64 0,-1 2-16 15,3 2 0-15,-1 3 0 0,0 0-64 0,2 3-16 16,1 0 0-16,-1 3 0 0,1 2-128 0,-2 1 0 16,4 0 0-16,-1 1 128 0,2 0-128 0,0 0 0 15,1 0 0-15,1 1 0 0,-1-1 0 0,0-1 0 0,-1-1 0 0,0 2 0 16,0-1 0-16,0 1-224 0,-2-2 48 0,-1 2 16 31,0-1-864-31,-4 1-192 0</inkml:trace>
  <inkml:trace contextRef="#ctx0" brushRef="#br0" timeOffset="54689.59">14055 13338 9215 0,'5'-5'816'0,"0"0"-656"0,-1 3-160 0,-1-3 0 16,0 2 3600-16,-2 1 688 0,2-1 144 0,2-1 32 0,3-3-2464 0,1-3-480 15,1-2-112-15,0 0 0 0,0 0 544 0,-3 0 112 16,-1 2 32-16,-2 0 0 0,2 3-1024 0,-6-2-208 15,-2 4-32-15,-2-2-16 0,-2 1-464 0,-3 0-96 16,-6 1 0-16,0 0-16 0,1 3-240 0,-3 0 144 16,-3 2-144-16,-1 2 128 0,4 0-128 0,-2 3 0 15,0-1 144-15,2 3-144 0,5 0 0 0,0 1 144 16,-2 2-144-16,-1 2 0 0,6 2 0 0,3 0 0 16,3-1 0-16,3 1 0 0,7 1 0 0,-7-15 0 0,0 0 0 0,0 0 0 15,27 69 0-15,-20-54 0 0,0-3 0 0,2-2 0 16,-1 2 0-16,3-4 0 0,2-1 0 0,1-3 0 15,0-1 0-15,2-4 0 0,-2-1 0 0,0-2 0 16,2-3 0-16,-1-3 0 0,1-1 0 0,-1-2 0 16,-2 0 0-16,-2 1 0 0,1 0 160 0,-4 1-160 15,-1 0 128-15,-3 1-128 0,-1 1 128 0,0 1-128 16,0 1 256-16,-2 1-48 16,-1 2 0-16,0 1 0 0,0 2 48 0,0-1 16 0,0 2 0 0,2 2 0 0,-1 1-80 0,1 2 0 15,0 1-16-15,3 1 0 0,0 1-176 0,2 2 0 16,-1 2 0-1,2-3 128-15,-8-9-128 0,0 0 0 0,0 0 0 0,0 0 0 16,0 0 0-16,64 49 0 0,-53-45 0 0,3-3 0 16,1-1 0-16,-1 0-224 0,-2-4 80 0,0 0 16 31,-1-3-880-31,-1-2-160 0</inkml:trace>
  <inkml:trace contextRef="#ctx0" brushRef="#br0" timeOffset="54924.36">14440 12769 34095 0,'-7'-23'1504'0,"5"15"320"0,0-1-1456 0,2 2-368 0,0 3 0 0,0 1 0 0,0 2 272 0,2-2-16 0,0 2 0 0,1 1 0 15,1 5 880-15,-1 4 160 0,0 5 48 0,1 4 0 16,-4-18-672-16,0 0-128 0,14 76-32 0,-14-76 0 16,13 68-224-16,-7-25-48 15,-1 5-16-15,1 3 0 0,3 1-224 0,-2-6 144 16,-7-46-144-16,17 80 128 0,-17-80-128 0,19 62 0 15,-19-62 0-15,0 0 0 0,24 68 0 0,-24-68 0 0,0 0 0 0,0 0 0 32,0 0-480-32,34 59-32 0,-25-53 0 0,-2-4-17920 0</inkml:trace>
  <inkml:trace contextRef="#ctx0" brushRef="#br0" timeOffset="55157.3">14706 12770 36863 0,'-8'-15'1632'0,"3"8"336"0,4 1-1584 0,-1 2-384 0,2 2 0 0,0 1 0 16,2 1 224-16,-1 0-32 0,-1 1-16 0,3 4 0 0,0 0 544 0,1 5 112 15,2 4 32-15,0 2 0 0,-6-16-416 0,0 0-96 0,16 68-16 0,-16-68 0 32,13 66-192-32,-13-66-144 0,11 79 192 0,-11-79-192 15,12 82 128-15,-12-82-128 0,11 69 0 0,-11-69 0 16,9 55 0-16,-9-55 0 0,0 0 0 0,12 60 0 15,-7-45 0-15,-1-2-176 0,0 0 176 0,-1-5-18736 16</inkml:trace>
  <inkml:trace contextRef="#ctx0" brushRef="#br0" timeOffset="55522.25">15068 13081 22111 0,'0'-7'976'0,"0"4"208"0,0-1-944 0,0 0-240 16,0 1 0-16,0 0 0 0,0 0 1344 0,0-2 240 16,1-4 32-16,-1-4 16 0,3 1 400 0,-2 0 80 0,1 0 0 0,-2 0 16 15,1 3-1168-15,-1-3-256 16,2 1-32-16,-1 1-16 0,-1 3-384 0,-1-2-80 0,-1 4 0 0,-1 1-16 15,2 1-176-15,-2 1 0 0,-1 4 0 0,-3 2 128 16,-2 2-128-16,-1 4 0 0,1 1 144 0,-4 4-144 16,0 1 0-16,-1 2 144 0,1 3-144 0,1 2 0 15,2 1 128-15,3-1-128 0,4 2 0 0,4-2 0 16,-1-23 0-16,0 0 0 0,23 60 0 0,-23-60 0 16,0 0 0-16,0 0 0 0,51 54 128 0,-51-54-128 0,0 0 192 0,0 0 0 15,60 26-16-15,-44-25 0 16,-1-1-48-16,1 0-128 0,1-3 192 0,0 0-64 15,-2-1-128-15,2-2 0 0,0 1 0 0,-1-4-17968 16</inkml:trace>
  <inkml:trace contextRef="#ctx0" brushRef="#br0" timeOffset="56026.18">15370 12474 9215 0,'-3'-13'400'0,"2"7"96"0,1 2-496 0,0 0 0 0,0 1 0 0,-2 0 0 0,2 2 256 0,-1-2-32 15,1 0-16-15,-2-1 0 16,2 1 1296-16,-1 3 256 0,0 3 48 0,1 2 16 0,1 4-96 0,-1 2 0 15,1 5-16-15,2 2 0 0,-1 2 400 0,-1 3 64 0,-1-23 32 0,9 60 0 16,-9-60-144-16,11 67-16 0,-11-67-16 0,15 73 0 16,-15-73-880-16,27 68-192 0,-27-68-16 0,0 0-16 31,40 82-480-31,-40-82-112 0,0 0-16 0,37 66 0 16,-37-66-16-16,0 0-16 0,0 0 0 0,38 61 0 0,-38-61-96 0,0 0-32 0,0 0 0 0,0 0 0 15,0 0-160-15,27 58 0 0,-26-50 144 0,0 0-144 16,-1-1 0-16,-1-2 0 15,0 1 0-15,-4-3-13120 16,0 1-2560-16</inkml:trace>
  <inkml:trace contextRef="#ctx0" brushRef="#br0" timeOffset="61221.13">16503 13152 18431 0,'0'0'1632'0,"0"0"-1312"0,0 0-320 0,0 0 0 0,0 0 432 0,0 0 16 0,62 5 0 0,-62-5 0 0,76 9 1072 0,-76-9 208 0,99 10 64 0,-99-10 0 0,102 8-32 0,-44-5 0 31,7 1 0-31,1-1 0 0,3 1-288 0,-1 2-64 0,-1 0-16 0,-1 1 0 0,0 1-560 0,-1-2-96 31,2 0-32-31,3-2 0 0,8 3-320 0,3 0-80 16,1 0-16-16,-5 1 0 0,-5 1-144 0,-4-5-16 15,-4 0-128-15,1-2 192 0,4 1-64 0,0 1-128 16,-4 0 176-16,-7 3-176 0,-58-7 192 0,92 11-192 0,-92-11 192 0,59 10-192 16,-59-10 128-16,0 0-128 0,0 0 0 0,0 0 0 15,57 24 0-15,-59-18 0 0,-3 0 0 0,-5 1 0 16,0-2-368 0,-1 0-176-16,-4 0-32 0,1 0-17792 0</inkml:trace>
  <inkml:trace contextRef="#ctx0" brushRef="#br0" timeOffset="61654.91">18328 13046 22111 0,'0'0'1968'0,"3"1"-1584"15,1 1-384-15,0-1 0 0,2 2 576 0,-6-3 48 16,0 0 0-16,0 0 0 0,65 32 464 0,-65-32 112 16,65 34 16-16,-65-34 0 0,68 33-48 0,-68-33 0 15,73 28 0-15,-73-28 0 0,82 28-128 0,-82-28-16 16,88 23-16-16,-88-23 0 0,87 24-240 0,-87-24-64 0,86 21 0 0,-86-21 0 15,73 23-96-15,-73-23-32 0,55 17 0 0,-55-17 0 16,0 0-128-16,0 0-48 0,58 24 0 0,-58-24 0 16,0 0 48-16,0 0 0 0,0 24 0 0,-12-16 0 15,-5 1 240-15,-4 2 48 0,-6 0 16 0,-1 1 0 16,-2-1-160-16,-8 0-16 0,-8 6-16 0,-8 0 0 16,-3 3-112-16,-1 0 0 0,1 1-16 0,0-1 0 15,5 1-240-15,7-3-64 0,5-1 0 0,6 0 0 16,6-3-128-16,4 0 0 0,3 0 0 0,5 1 0 31,8-1-880-31,1-2-48 0,4 3-16 0,3-15-13536 0,0 0-2720 0</inkml:trace>
  <inkml:trace contextRef="#ctx0" brushRef="#br0" timeOffset="62036.05">20468 13043 32255 0,'0'0'2864'0,"0"-4"-2288"0,-1 2-576 0,2 2 0 0,-1 0 704 0,0 0 16 0,0 0 16 0,0 0 0 16,0 0 192-16,0 0 32 0,0 0 16 0,0 0 0 15,23 47-32-15,-23-47-16 0,0 49 0 0,-2-19 0 16,0 3-480-16,0 2-80 0,-1 2-32 0,2-2 0 0,-1 2-32 0,1-2-16 16,1 2 0-16,1-5 0 0,-1-32-160 0,6 54-128 15,-6-54 192-15,9 41-192 0,-9-41 0 0,0 0 0 16,0 0 0-16,19 48 0 0,-19-48 0 0,0 0 0 15,0 0 0-15,0 0 0 16,0 0-576-16,0 0-64 0,0 0 0 0,6-6-18352 0</inkml:trace>
  <inkml:trace contextRef="#ctx0" brushRef="#br0" timeOffset="62241.66">20043 13085 29487 0,'3'-7'1296'0,"0"3"288"0,2 0-1264 0,1 1-320 16,-2 0 0-16,2 2 0 0,-6 1 672 0,0 0 80 0,56-14 16 0,-13 5 0 16,9 1 672-16,2 1 144 0,5 1 16 0,-1 2 16 15,0 1-624-15,-3 1-128 0,3 1-32 0,-3 0 0 16,-1-2-448-16,-6 0-80 0,-48 3-32 0,82-7 0 16,-82 7-144-16,63-7-128 0,-63 7 144 0,51-7-144 15,-51 7 0-15,41-9 0 0,-41 9 0 0,28-8-12480 16,-28 8-2544-16</inkml:trace>
  <inkml:trace contextRef="#ctx0" brushRef="#br0" timeOffset="62733.89">20975 12782 30399 0,'0'0'1344'0,"0"0"288"0,0 0-1312 0,0 0-320 0,0 0 0 0,0 0 0 15,0 0 1104-15,29 49 160 0,-29-49 16 0,14 48 16 0,-14-48 480 0,18 71 80 0,-18-71 32 0,17 76 0 16,-10-35-1088-16,-1 0-224 16,-2-4-32-16,-1-1-16 0,-2 0-240 0,1-1-48 15,-1-1-16-15,-1-6 0 0,0-28-96 0,1 50 0 0,-1-50-128 0,3 43 192 16,-3-43-64-16,0 0 0 0,7 51-128 0,-7-51 192 16,0 0-64-16,0 0-128 0,9 41 176 0,-9-41-176 31,0 0 160-31,0 0-160 0,0 0 128 0,0 0-128 15,0 0 192-15,0 0-64 0,0 0 0 0,0 0 0 16,0 0 64-16,28-18 16 0,-22 5 0 0,-1-2 0 16,2-2-48-16,0-2-16 0,3 0 0 0,2-4 0 0,-1 2-144 15,2 0 0-15,1-1 144 0,0 1-144 0,1 3 0 0,0-1 0 16,0 4 0-16,-1 2 0 0,-1 3-240 0,0 2-16 16,-13 8 0-16,0 0 0 0,0 0-64 0,48-9 0 15,-48 9-16-15,0 0 0 0,0 0 64 0,0 0 16 16,0 0 0-16,34 53 0 0,-34-53 256 0,0 0-192 15,4 45 192-15,-4-45-160 0,1 32 160 0,-1-32 0 16,0 0 0-16,7 47 0 0,-7-47 0 0,0 0 0 0,0 0 0 16,17 48 128-16,-17-48-128 0,0 0 144 0,0 0-144 0,0 0 160 15,0 0-32-15,0 0 0 0,0 0 0 0,46 45 0 16,-42-43-128-16,-4-2 0 0,0 0 0 0,0 0 0 16,0 0-176-16,0 0-112 0,0 0-32 0,0 0-12928 15,0 0-2608-15</inkml:trace>
  <inkml:trace contextRef="#ctx0" brushRef="#br0" timeOffset="63144.38">21687 13344 5519 0,'0'0'496'0,"0"0"-496"0,0 0 0 0,0 0 0 0,0 0 2784 0,0 0 464 16,0 0 80-16,0 0 32 0,34-16 624 0,-34 16 128 16,0 0 32-16,31-19 0 0,-31 19-1840 0,19-15-352 15,-12 8-80-15,0-1-16 0,0 1-896 0,-2-2-176 0,1-1-32 0,-2 1-16 16,1-1-304-16,-4-2-64 0,0 1-16 0,1 1 0 16,-4 0-64-16,0-1-16 0,-1 3 0 0,-3-1 0 15,-1 3-80-15,-1 1 0 0,-2 2-16 0,-2 0 0 16,1 5-16-16,-4 0 0 0,-1 3 0 0,-2 3 0 15,-1 2-160-15,1 1 128 0,0 2-128 0,1 4 128 16,2-2-128-16,4 5 0 16,1 1 0-16,5 2 0 0,0-2 0 0,4 2 0 15,1-23 0-15,10 48 0 0,-10-48 0 0,24 45 0 16,-24-45 0-16,0 0 0 0,59 58 0 0,-59-58 0 0,0 0-144 0,68 41 144 16,-68-41 0-16,0 0 192 0,64 21-16 0,-64-21-16 15,0 0 48-15,53 4 16 0,-53-4 0 0,0 0 0 0,48-8-224 16,-48 8 0-16,0 0 0 0,43-17 0 15,-32 10-416-15,0 0-176 0,1-2-48 0,-7 1-19504 16</inkml:trace>
  <inkml:trace contextRef="#ctx0" brushRef="#br0" timeOffset="63593.9">22045 13155 22687 0,'7'-2'496'0,"-6"1"96"0,1 1 32 0,0 0 16 0,1 0-512 0,-1 1-128 16,-4 1 0-16,4 0 0 16,-2-2 2880-16,0 0 560 0,0 0 96 0,12 46 32 0,-12-46-1520 0,3 35-320 0,-3-15-48 0,0-1-16 15,0-19-1040-15,4 40-224 0,-4-40-32 0,5 40-16 16,-4-22-160-16,-1-18-48 0,6 31 0 0,-6-31 0 16,0 0-144-16,0 0 0 0,10 40 0 0,-10-40 0 15,0 0 144-15,0 0-144 0,0 0 160 0,0 0-160 16,0 0 176-16,0 0-176 0,0 0 192 0,0 0-192 15,0 0 208-15,0 0-64 16,0 0-16-16,0 0 0 0,0 0 80 0,28-23 16 0,-28 10 0 0,-2-2 0 16,4-1 32-16,-2-1 16 0,1 3 0 0,1 0 0 0,2 1-32 0,-1 1-16 31,2 2 0-31,1 1 0 0,1 2-96 0,-1 1-128 0,2 2 176 0,-8 4-176 0,0 0 176 0,0 0-176 16,0 0 160-16,57-1-160 0,-57 1 0 0,0 0 128 15,0 0-128-15,58 8 0 16,-58-8 0-16,0 0 0 0,0 0 0 0,60 2 0 15,-60-2 0-15,0 0 0 0,0 0 0 0,53-6 0 16,-53 6 0-16,0 0 0 0,0 0 0 0,36-14 0 16,-36 14 0-16,0 0-192 0,24-14 192 0,-24 14-208 31,0 0-720-31,10-10-144 0,-15 9-16 0,3-2-18832 0</inkml:trace>
  <inkml:trace contextRef="#ctx0" brushRef="#br0" timeOffset="63930.45">22546 13285 17503 0,'0'0'768'0,"0"0"176"0,0 0-752 0,0 0-192 0,0 0 0 0,0 0 0 16,0 0 2272-16,0 0 416 0,38-15 96 0,-31 11 16 15,0 0-336-15,1-2-64 0,0-1-16 0,-8 7 0 16,0 0-1104-16,30-20-208 0,-23 13-48 0,-2 0-16 16,2 2-416-16,-2-4-80 0,-1 2 0 0,-1-1-16 15,-2 1-176-15,-4-2-48 16,2 1 0-16,-3-1 0 0,-2 1 16 0,-1-1 0 0,-2 1 0 0,1 1 0 0,-2 1 32 0,-1 0 0 31,0 4 0-31,-1-1 0 0,1 1-32 0,0 4 0 16,-1 1 0-16,0 4 0 0,0 1-80 0,1 5-16 15,1 1 0-15,0 3 0 0,3 1-192 0,2 2 144 0,0 3-144 16,2 1 128-16,3 0-128 0,0-24 0 0,6 49 0 0,-6-49 0 16,16 47 0-16,-16-47 0 0,0 0 0 0,29 56 0 15,-29-56 0-15,0 0 0 0,0 0 0 0,48 50 0 16,-48-50 192-16,0 0 48 0,0 0 16 0,65 27 0 0,-65-27-128 15,0 0-128-15,0 0 176 0,67 7-176 0,-67-7 0 0,0 0 0 16,0 0 0-16,59-7 0 31,-59 7-640-31,0 0-224 0,28-16-48 0,-28 16-19456 0</inkml:trace>
  <inkml:trace contextRef="#ctx0" brushRef="#br0" timeOffset="64428.39">23956 13142 14735 0,'0'-3'1312'0,"0"0"-1056"0,1 0-256 0,2 2 0 0,-3 1 2432 0,2-1 416 0,-1-2 96 0,2 0 0 15,0-3 816-15,1 1 144 0,2 2 48 0,-2 0 0 16,0 4-2352-16,0 1-448 0,-4-2-112 0,0 0-16 0,0 0-464 0,0 0-112 16,0 0 0-16,31 48-16 0,-31-48-160 0,0 0-16 15,0 0-16-15,17 53 0 0,-17-53-112 0,0 0 0 16,6 43-128-16,-6-43 192 0,0 0-192 0,3 38 0 15,-3-38 0-15,0 0 0 0,-3 28 0 0,2-21 0 16,-1-1 0-16,1 0 0 16,-1-2-384-16,1 0-112 0,1-1-16 0,-1-2-19472 15</inkml:trace>
  <inkml:trace contextRef="#ctx0" brushRef="#br0" timeOffset="64795.87">24508 12964 28559 0,'2'-7'1264'0,"-2"4"272"0,0 0-1232 0,0 0-304 15,0 0 0-15,-2 2 0 0,0 1 1792 0,-4 0 288 0,-4 0 64 0,-6 1 16 16,-6 4-304-16,-4 0-48 0,-2 4-16 0,0 2 0 16,1 2-1024-16,2 1-192 0,2 0-64 0,5 3 0 15,2-1-256-15,5-1-64 0,4 1-16 0,4-2 0 16,3-14-176-16,0 0 0 0,0 0-160 0,27 58 160 15,-27-58-400-15,0 0 16 0,0 0 0 0,76 39 0 32,-76-39-32-32,62 14 0 0,-62-14 0 0,68 12 0 0,-68-12 256 0,55 12 160 0,-55-12-192 0,55 16 192 15,-55-16 0-15,0 0 0 0,62 25 0 0,-62-25 0 16,0 0 0-16,0 0 0 0,0 0 0 0,0 0 0 0,6 47 128 0,-20-40 64 16,-3 2 32-16,-4-2 0 15,-5 0 144-15,-1 0 16 0,-2 1 16 0,-4 1 0 16,-2-2 112-16,1 0 0 0,3-1 16 0,4-4 0 15,3 0-272-15,6-2-48 0,5-3-16 0,5 0 0 16,2 0-704-16,3-1-128 0,3 0-48 0,0-2-19360 16</inkml:trace>
  <inkml:trace contextRef="#ctx0" brushRef="#br0" timeOffset="64976.7">23936 12727 43311 0,'-8'0'3840'0,"2"0"-3072"0,5 0-608 0,2 0-160 0,-1 0 0 0,0 0-272 15,-3 0 64-15,-1 0 16 0,0 1-176 0,1 0-16 16,6 4-16-16,-3-5-12000 31,0 0-2384-31</inkml:trace>
  <inkml:trace contextRef="#ctx0" brushRef="#br0" timeOffset="65626.33">25881 13276 23951 0,'0'0'1056'0,"-1"-1"224"0,0 1-1024 0,-1 0-256 16,2 0 0-16,0 0 0 0,0 0 2016 0,0 0 352 15,0 0 64-15,0 0 0 0,21-16 64 0,-14 9 0 16,1-1 0-16,-1-1 0 0,0 1-1280 0,-2-2-240 16,1-2-48-16,-2 0-16 0,-1-1-224 0,-3-3-48 15,-1 0-16-15,-2-1 0 0,-3 1-256 0,-1 0-48 0,-1 4-16 0,-1 0 0 16,1 4-304-16,-4 2 160 0,1 4-160 0,-2 0 128 15,1 2-128-15,-3 3 0 0,1 1 0 0,-1 2 0 16,1 2 0-16,-3 2 0 0,1 1-192 0,-1 4 192 16,5-3-224-16,0 2 80 0,4 2 16 0,2 0 0 15,5-1-48-15,1 1 0 0,0-16 0 0,0 0 0 16,15 49-144-16,-15-49-48 0,0 0 0 0,0 0 0 16,51 50 176-16,-51-50 16 0,0 0 16 0,0 0 0 15,0 0 160-15,62 16-128 0,-62-16 128 0,0 0-128 16,0 0 128-16,37-16 144 0,-30 8-16 0,-1 1-128 15,1 0 416-15,-2 0-32 0,0 0 0 0,0 3 0 0,1 0 0 16,-2 1 0-16,2 1 0 0,-6 2 0 0,0 0-80 0,0 0-32 16,0 0 0-16,0 0 0 0,0 0-144 0,52 32-128 15,-52-32 192-15,0 0-192 0,0 0 128 0,0 0-128 16,47 39 0-16,-47-39 0 0,0 0 0 0,0 0 0 16,0 0 0-16,0 0 0 0,68 20 0 0,-68-20 0 15,0 0 0-15,0 0 0 16,40-14-400-16,-31 8-96 0,-1-1-16 0,-2-1-13856 15,0-1-2784-15</inkml:trace>
  <inkml:trace contextRef="#ctx0" brushRef="#br0" timeOffset="66008.77">26213 13084 20271 0,'-2'-3'1792'0,"2"0"-1424"0,1 2-368 0,0-1 0 0,1 2 3888 0,-1 0 704 0,2 0 144 0,1 2 16 16,-4-2-2784-16,0 0-560 0,0 0-128 0,0 0 0 0,54 34-512 0,-54-34-80 15,0 0-32-15,0 0 0 16,44 58-256-16,-44-58-48 0,0 0-16 0,0 0 0 0,31 56-144 0,-31-56-16 16,0 0-16-16,0 0 0 0,0 0-160 0,30 54 0 15,-30-54 0-15,0 0 128 0,0 0-128 0,0 0 0 16,0 0 0-16,0 0 128 0,0 0-128 0,0 0 0 16,0 0 0-16,0 0 0 0,0 0 144 0,0 0-144 15,19-16 160-15,-19 8-160 0,0-2 144 0,0 0-144 16,0-1 128-16,2-3-128 0,-1-2 144 0,1-1-144 15,0-1 160-15,3-2-160 0,2-1 128 0,0 0-128 0,3 2 0 0,-1 2 0 16,3 5 0-16,-1 0 0 0,0 5 0 0,-1 3 0 16,-10 4 0-16,0 0 0 0,0 0-128 0,0 0 128 15,0 0-128-15,64 35 128 0,-64-35-192 0,0 0 192 16,0 0 0-16,31 60-128 0,-31-60 128 0,0 0 0 16,17 49 0-16,-17-49 192 15,0 0-16-15,0 0-16 0,15 51 64 0,-15-51 16 0,0 0 0 0,0 0 0 16,0 0-240-16,0 0 0 0,0 0 0 0,0 0-14208 15,31 47-2880-15</inkml:trace>
  <inkml:trace contextRef="#ctx0" brushRef="#br0" timeOffset="66766.66">28122 13163 11055 0,'6'-10'976'0,"-6"3"-784"0,1 3-192 0,0 0 0 0,2 1 2464 0,-1 1 448 0,-1 1 96 0,0 0 0 15,2-2 464-15,0 1 96 0,0 1 16 0,-3 1 0 0,0 0-1456 0,0 0-272 16,0 0-64-16,0 0-16 0,10 51-1200 16,-10-51-224-16,0 0-48 0,1 51-16 0,-1-51-128 0,0 0-32 15,7 50 0-15,-7-50 0 0,0 0-128 0,14 51 0 16,-14-51 144-16,0 0-144 0,0 0 128 0,0 0-128 15,39 50 160-15,-39-50-160 0,0 0 256 0,0 0-64 16,0 0 0-16,39-9 0 0,-32 1 64 0,0-2 0 16,0 0 0-16,-1-1 0 0,1-2-64 0,0-1 0 0,0 0 0 0,0 0 0 15,0 0-192-15,0-3 0 16,3 1 128-16,0 0-128 0,1 4 0 0,2-2 0 16,0 4 0-16,2 1 0 0,-15 9 0 0,31-10 0 15,-31 10 0-15,0 0 0 0,0 0 0 0,63 6 0 0,-63-6 0 0,0 0 0 16,0 0 0-16,0 0 0 0,0 0 0 0,59 41 0 15,-59-41 0-15,0 0 0 0,0 0 0 0,25 49 0 16,-25-49 0-16,0 0 0 0,0 0 0 0,0 0 0 16,13 46 160-16,-13-42-160 0,1 0 160 0,-1-2-160 15,0-1 192-15,0-1-48 0,-1 0-16 0,1-1 0 0,0-2-128 0,0 0 192 16,-1-1-192-16,1-2 192 0,0-1-192 0,0 0 128 16,0-2-128-16,1 1 128 0,0-2-128 0,1-3 0 15,1 1 0-15,0-3 0 0,1-1 0 0,1-3 0 16,1 1 0-16,3-2 0 0,-1-1 0 0,3 1 0 15,-1 3 0-15,0 0 0 0,1 4-208 0,1 2 80 16,-4 4 128-16,-8 7-208 0,0 0 208 0,0 0-192 16,0 0 192-16,0 0-192 0,0 0 192 0,55 28-144 0,-55-28 144 0,0 0-128 15,21 47 128-15,-21-47 0 0,0 0 160 0,22 52-160 16,-22-52 240-16,0 0-48 0,26 51-16 0,-26-51 0 16,0 0-176-16,0 0 0 0,36 51 0 0,-36-51 0 15,0 0-128-15,0 0-128 0,0 0 0 0,0 0-20288 16</inkml:trace>
  <inkml:trace contextRef="#ctx0" brushRef="#br0" timeOffset="67027.12">29099 12625 35007 0,'-7'4'1552'0,"5"-1"320"0,0 1-1488 0,1 0-384 0,-1 2 0 0,1-2 0 0,-1 2 1168 0,1 5 176 16,0 8 16-16,-2 7 16 0,1 8-272 0,0 3-48 16,2 4-16-16,0 1 0 0,0 2-416 0,1-1-96 0,2 0-16 0,0 0 0 31,1-5-272-31,-4-38-64 0,10 51-16 0,-10-51 0 16,0 0-160-16,20 59 0 0,-20-59 0 0,0 0 0 15,0 0 0-15,21 52-144 0,-21-52 144 0,0 0-208 16,0 0-512-16,0 0-112 0,0 0 0 0,0 0-18656 15</inkml:trace>
  <inkml:trace contextRef="#ctx0" brushRef="#br0" timeOffset="67185.64">28955 13029 36863 0,'5'0'3264'0,"-5"0"-2608"15,0 0-528-15,0 0-128 0,0 0 608 0,0 0 96 16,50 1 0-16,-50-1 16 0,54 2 64 0,-54-2 16 15,74-2 0-15,-74 2 0 0,74-3-352 0,-74 3-80 16,65-5-16-16,-65 5 0 0,51-3-352 0,-51 3-128 16,0 0 0-16,51 0-19136 15</inkml:trace>
  <inkml:trace contextRef="#ctx0" brushRef="#br0" timeOffset="67501.5">29465 13228 23039 0,'0'0'1024'0,"0"0"192"0,0 0-960 0,0 0-256 0,34-10 0 0,-34 10 0 15,6-4 2208-15,-6 4 400 0,0 0 80 0,24-14 0 16,-10 4-656-16,-1 1-144 0,-2 0-32 0,-11 9 0 16,17-17-960-16,-13 7-192 0,-1 1-32 0,-3-2-16 15,-3-2-272-15,-1 2-48 0,-3-2-16 0,-3 2 0 16,0 1-80-16,0 2-32 0,-1 0 0 0,-2 3 0 15,1 2 16-15,-1 0 0 0,0 5 0 0,2-1 0 0,-1 5-16 0,3-1 0 16,0 4 0-16,-1 1 0 0,6 2-208 0,0 4 144 16,4-16-144-16,1 38 128 0,-1-38-128 0,0 0 0 15,10 61 0-15,-10-61 0 16,0 0 0-16,24 58 0 0,-24-58 0 0,0 0 0 0,0 0-128 0,42 53 128 16,-42-53 0-16,0 0 0 15,0 0-256-15,57 29 32 0,-57-29 0 0,0 0 0 16,0 0-496-16,65 8-112 0</inkml:trace>
  <inkml:trace contextRef="#ctx0" brushRef="#br0" timeOffset="67868.03">29903 12967 39615 0,'-7'-5'1760'0,"4"3"352"0,2 0-1680 0,1 1-432 0,0 1 0 0,0 0 0 16,0 1 512-16,0 2 32 0,0 1 0 0,0 3 0 15,0-7 288-15,0 0 48 0,4 48 16 0,-4-48 0 16,4 44-320-16,-4-44-64 0,6 48-16 0,-6-48 0 16,6 47-304-16,-6-47-48 15,0 0-16-15,10 63 0 0,-10-63-128 0,0 0 0 0,7 54 0 0,-7-54 0 16,0 0 0-16,0 0 0 0,4 42 0 0,-4-42 0 16,0 0 0-16,0 0 0 0,0 0-128 0,0 0 128 15,0 0-240-15,0 0 32 0,-2 0 0 0,0-8 0 16,0-2 208-16,1-1 0 0,-2-3-160 0,2 0 160 0,1-2 0 0,-2 0 0 15,2 1 128-15,2 1-128 16,-1 2 304-16,0 0-32 0,4 2 0 0,0 0 0 0,1 2 48 0,1-1 16 16,1 3 0-16,1-1 0 0,-1 3-176 15,-8 4-32-15,19-8-128 0,-19 8 192 16,0 0-192-16,0 0 0 0,35-6 0 0,-35 6 0 0,0 0 0 0,0 0 0 16,0 0-128-16,0 0 128 15,52 3-1024-15,-52-3-80 0,0 0-32 0,0 0-19280 16</inkml:trace>
  <inkml:trace contextRef="#ctx0" brushRef="#br0" timeOffset="68296.31">30412 13150 17503 0,'5'-2'768'0,"-2"-1"176"0,0 1-752 0,0 1-192 0,-2-1 0 15,-1 1 0-15,2 0 2816 0,-1-2 544 0,2 0 96 0,1-3 32 16,-1-1-160-16,-2 0-48 0,-1 0 0 0,-1-1 0 15,-3 1-1840-15,-2-2-368 0,-2 1-80 0,-4-1-16 16,0 1-256-16,-1 1-48 0,-1 0-16 0,-5-1 0 0,1 3-320 0,-3-1-64 16,-5 5-16-16,2-1 0 0,2 4-256 0,1 1 0 15,4 4 0-15,3 0 0 0,2 3-160 0,4 1 160 16,1 2-160-16,2 1 160 0,3 0-256 0,2-14 32 16,0 0 16-16,5 44 0 0,-5-44-128 0,0 0-32 15,0 0 0-15,40 59 0 0,-40-59 32 0,0 0 0 16,0 0 0-16,54 37 0 0,-54-37 160 0,0 0 48 15,0 0 0-15,69 15 0 0,-69-15 128 0,0 0 0 16,52-5 0-16,-52 5-128 0,28-10 128 0,-16 4 144 16,-3-1-16-16,1 0-128 15,-3-2 496-15,-1 1-16 0,-2 0 0 0,-1 0 0 0,0 1 240 0,-3 0 48 0,0 2 16 0,0 2 0 16,-1-1-240-16,1 2-48 0,0 2-16 0,-2 0 0 16,2 3-208-16,0 1-32 15,0-4-16-15,0 0 0 0,0 0-96 0,0 0 0 16,0 0-128-16,11 48 192 0,-11-48-192 0,0 0 0 0,0 0 0 0,0 0 0 15,29 53-144-15,-29-53 144 0,0 0-208 0,0 0 80 32,0 0-1008-32,0 0-192 0,52 36-32 0,-52-36-20256 15</inkml:trace>
  <inkml:trace contextRef="#ctx0" brushRef="#br0" timeOffset="68569.11">30810 13067 24879 0,'6'-11'1088'0,"-3"4"256"0,-2 1-1088 0,0 2-256 0,1 1 0 0,-2 0 0 0,0 0 1408 0,0-2 208 15,-2-2 48-15,0-3 16 0,-4 0 704 0,-1 1 144 0,-3 4 32 0,-1 0 0 16,-3 4-1536-16,-1 2-288 0,-3 2-64 0,-2 1-16 16,1 2 64-16,0 3 16 0,2 2 0 0,3 0 0 15,3 2-208-15,2 1-32 0,4 2-16 0,5-16 0 16,-3 33-480-16,3-33 0 0,0 0 0 0,10 56 0 15,-10-56 0-15,0 0 0 0,25 55 0 0,-25-55-160 16,0 0 16-16,0 0 0 0,38 48 0 0,-38-48 0 16,0 0 0-16,0 0 0 0,0 0 0 0,53 28 0 15,-53-28-352 1,0 0-64-16,56 10-16 0,-56-10-19088 0</inkml:trace>
  <inkml:trace contextRef="#ctx0" brushRef="#br0" timeOffset="68821.74">31139 12714 40543 0,'-1'-2'3600'0,"1"2"-2880"15,1 0-576-15,1 0-144 0,-2 2 256 0,0 1 32 16,1-1 0-16,-1-2 0 0,0 0 384 0,0 0 80 16,0 51 16-16,0-51 0 0,4 47-32 0,-4-47 0 15,2 55 0-15,-2-55 0 0,10 66-224 0,-10-66-64 16,12 71 0-16,-12-71 0 0,6 74-240 0,-6-74-48 0,7 63-16 0,-7-63 0 15,0 0-144-15,26 64 0 0,-26-64 0 0,0 0 0 16,0 0-144-16,32 58-16 0,-32-58 0 0,0 0 0 31,0 0-960-31,0 0-192 0,0 0-32 0,0 0-18864 0</inkml:trace>
  <inkml:trace contextRef="#ctx0" brushRef="#br0" timeOffset="68987.2">30944 13020 41471 0,'-4'-2'1840'0,"4"0"368"0,4 2-1760 0,-1 0-448 0,0 0 0 0,-2 0 0 16,4-1 272-16,-5 1-16 0,0 0-16 0,0 0 0 15,73 7 288-15,-73-7 64 0,65 8 16 0,-65-8 0 16,62 12-288-16,-62-12-64 0,0 0-16 0,67 12 0 0,-67-12-480 0,0 0-80 16,0 0-32-16,69 17-19472 15</inkml:trace>
  <inkml:trace contextRef="#ctx0" brushRef="#br0" timeOffset="69192.53">31613 12985 42383 0,'-2'0'3776'0,"1"0"-3024"16,2 0-608-16,-1 0-144 0,2 1 272 0,-2 1 32 0,0-1 0 0,0 2 0 15,0 1 320-15,0-4 64 0,0 0 16 0,0 0 0 16,0 0-160-16,8 54-32 0,-8-54 0 0,0 0 0 15,0 0-384-15,21 62-128 16,-21-62 0-16,0 0 0 0,0 0 0 0,31 65 0 0,-31-65 0 0,0 0 0 31,0 0-448-31,41 54-64 0,-41-54 0 0,0 0-13344 0,0 0-2672 0</inkml:trace>
  <inkml:trace contextRef="#ctx0" brushRef="#br0" timeOffset="69807.47">31923 12988 38703 0,'-1'0'3440'0,"-1"-2"-2752"16,1 2-560-16,1-1-128 16,1 2 704-16,-1-1 96 0,-1 2 32 0,-2-1 0 0,0 4-208 0,1 0-48 15,-1 4 0-15,1 1 0 0,2-10 80 0,0 0 16 16,-2 42 0-16,2-42 0 16,0 0-416-16,0 0-64 0,9 55-32 0,-9-55 0 15,0 0-160-15,0 0 160 0,23 49-160 0,-23-49 160 0,0 0-160 0,37 46 0 16,-37-46 0-16,0 0 0 15,49 38 0-15,-49-38 128 0,0 0-128 0,51 14 0 0,-51-14 144 0,0 0-144 16,42-13 160-16,-30 3-160 0,-2 3 0 0,-5-4 128 16,-1 0-128-16,-2-3 0 0,-2 1 0 0,-3-3 0 15,-3 1 0-15,-2-1 0 0,-3-1-240 0,-2 0-32 16,-1 5-16-16,-2 0 0 0,1 2 32 0,-4 1 16 0,-2-3 0 0,0 4 0 16,0 1 240-16,2 1 0 15,2 2 0-15,5 1-144 0,3 3 144 0,2 0-208 0,3 1 80 0,1 2 128 16,5 1-320-16,-1-1 48 0,3 0 16 0,-4-3 0 15,0 0 128-15,0 0 128 16,58 11-192-16,-58-11 192 0,61 6-128 0,-61-6 128 0,79 4 0 0,-79-4 0 0,88 6 0 0,-88-6 0 31,83 8 0-31,-83-8 0 0,64 10 0 0,-64-10 144 16,53 12-144-16,-53-12 128 0,60 17-128 0,-60-17 0 0,57 21 0 16,-57-21 0-16,0 0 0 0,60 34 0 0,-60-34 0 0,0 0 0 15,0 0 0-15,0 0 0 0,22 49 0 0,-27-42 0 16,-2 0 416-16,-2 0 0 0,-2-1 0 0,-2 0 0 15,2-1 256-15,0-2 48 0,1-3 16 0,0 0 0 16,1-3-432-16,2-1-96 0,2-2-16 0,2-1 0 0,0 0-192 0,3-3-160 16,1 0 32-16,1-1 0 15,1 3-224-15,1-4-32 0,3 0-16 0,1-4 0 16,5 1-16 0,1-2 0-16,2-2 0 0,4 2 0 0,-1 2 224 0,4 1 32 0,0 2 16 0,1 4 0 15,-24 8 144-15,48-7 0 0,-48 7 128 0,0 0-128 16,67 11 416-16,-67-11 16 0,0 0 0 0,70 33 0 15,-70-33 80-15,0 0 0 0,53 41 16 0,-53-41 0 16,0 0-256-16,0 0-48 0,51 49-16 0,-51-49 0 16,0 0-208-16,0 0 0 0,0 0-192 0,0 0-14448 15,45 44-2896-15</inkml:trace>
  <inkml:trace contextRef="#ctx0" brushRef="#br0" timeOffset="69950.86">31798 12770 39615 0,'-39'-25'1760'0,"25"14"352"0,2 1-1680 0,3 1-432 0,5 4 0 0,4-3-7744 16,-2 0-1616-16,0-9-336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9T15:43:17.2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77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9T15:48:21.444"/>
    </inkml:context>
  </inkml:definitions>
  <inkml:trace contextRef="#ctx0" brushRef="#br0">2142 14566 5519 0,'-3'0'496'0,"0"0"-496"0,2 1 0 0,1 1 0 0,0-1 528 0,-1 1 16 0,-1 0 0 0,-2 3 0 15,1 0 96-15,-3 4 32 0,2 2 0 0,1 0 0 16,1 1 224-16,2 0 64 0,0 4 0 0,2-1 0 16,1 2-256-16,1 0-64 0,1 2 0 0,0 1 0 15,2-1-160-15,-1 2-32 0,-6-21-16 0,0 0 0 16,17 64 48-16,-13-43 16 0,-1 3 0 0,0 2 0 0,1-1 0 0,-3-1 0 15,1 0 0-15,-2 0 0 16,1 0-64-16,-1 0-16 0,0-3 0 0,0-1 0 0,2 3-64 0,-2-1-16 16,1 1 0-16,1 0 0 0,0-1-80 0,0 1-32 0,-1-1 0 0,2 1 0 31,-2 0-48-31,1-2-16 0,-2-1 0 0,0-2 0 16,1-1 32-16,-1 0 16 0,-1 0 0 0,1-3 0 15,-2 0 48-15,1-1 16 0,0 2 0 0,-2-2 0 0,0 0-32 0,0-2-16 16,0 2 0-16,0-2 0 0,-1 3 80 0,0-1 16 15,1 0 0-15,-1-2 0 0,3-1-32 0,-2-2 0 16,0 2 0-16,1-1 0 0,2-2 0 0,-1-2 0 16,1 1 0-16,0 0 0 0,0-2-96 0,0-1-32 15,1 1 0-15,-1-1 0 0,2 0-16 0,-2-1 0 16,1 1 0-16,1-1 0 0,-1 1-144 0,1-2 160 0,0 0-160 0,0 1 160 16,1-1-160-16,-1 1 0 15,3-2 0-15,-1 0 0 0,0 0 144 0,0 0-144 0,2 0 160 0,1 0-160 16,-1 0 144-16,-1 0-144 0,4 0 128 0,1 0-128 15,-2 0 0-15,1 1 0 0,2 0 0 0,0-1 0 0,-1 3 0 0,-3-3 0 16,-1 2 0-16,1-2 0 0,1 1 0 0,4-1 0 16,2 0 0-16,1-1 0 0,2-1 0 0,-1 1 0 15,1-1 0-15,-2 0 0 0,2 0 128 0,2-1-128 16,-4 1 128-16,2-1-128 0,4 0 160 0,2 0-160 16,0 2 192-16,1-1-192 0,0 1 144 0,0 1-144 15,0 0 0-15,-3 1 144 16,0-1-144-16,-1 2 0 0,-20-2 0 0,0 0 0 15,72 7 0-15,-48-6 0 0,-2 2 0 0,1-3 128 16,3 1-128-16,0-2 0 0,0 1 144 0,-2-3-144 0,-3 2 0 0,3-2 0 16,3-1 0-16,1-1 128 0,0 0-128 0,1 1 0 15,-1-2 0-15,0 2 0 0,-5 1 0 0,1-1 0 16,3-1 0-16,-1 1 0 0,1 1 0 0,0 0 0 16,0 1 0-16,-2-1 0 0,2 1 0 0,0 0 0 15,0 0 0-15,1 1 0 0,-1-1 0 0,-2 2 0 16,1-1 0-16,-2-1 0 0,0 1 0 0,1 0 0 15,4-2 0-15,-3 1 0 0,4 1 0 0,-5 1 0 16,1-1 0-16,-1 1 0 0,4-2 0 0,-3 2 0 0,1 0 0 0,-3 0 0 0,0 0 0 16,0 0 0-1,3 0 0-15,1 2-128 0,1-1 128 0,-1 0 0 16,-3 2 0-16,2-3 0 0,-1 2 0 0,-2-2 0 16,-3 1 0-16,3-2 0 0,3-1 0 0,1 2 0 15,0-1 0-15,-1-2 0 0,1 2 0 0,2-1 0 16,0 1 0-16,-1-1 0 0,2 1 0 0,-2 1 0 15,-1 1 0-15,-1-1 0 0,-27 0 0 0,55 6 0 16,-28-5 0-16,-1 1 0 0,3-1 0 0,-4 1 0 16,1 0 0-16,-2 0 0 0,1-1 0 0,-1 1 0 0,1-1 0 0,2 1-128 15,-27-2 128-15,55 2 0 0,-28 0 0 0,1-1 0 16,-28-1 0-16,61 4 0 0,-61-4 0 16,61 6 0-16,-61-6 0 0,59 6 0 0,-59-6 0 0,67 5 0 0,-67-5 0 0,60 5 0 15,-33-4 0-15,0-1 0 0,3 0 0 0,1 0 0 16,0 0 0-16,-3 0 0 0,0 1 0 0,1 1 0 15,2-1 0-15,-31-1 0 0,63 6 0 0,-63-6 0 16,67 7 0-16,-67-7 0 0,68 7 0 0,-68-7 0 16,67 4 0-16,-37-2 0 0,-6-1 0 0,4-2 0 0,8-1 128 15,5-1-128-15,1 1 128 0,2-3-128 0,4 0 128 0,-2 1-128 16,-3 1 0-16,-2 0 0 0,1 1 0 0,0 0 0 16,2 0 0-16,-1 1 0 15,-1-2 0-15,-1-1 0 0,-1 1 0 0,1-1 0 16,2-1 0-16,0 3 128 0,-1 0-128 0,-2 1 0 15,-5 1 0-15,3 0 0 0,4 1 0 0,-42-1 0 16,87 6 0-16,-87-6 0 0,79 4 0 0,-40-4 0 16,1 0 0-16,-2-1 0 0,-3 1 0 0,2 0 0 15,3-2 0-15,-1 2 128 0,1 2-128 0,-1-1 0 0,-2 0 0 16,-37-1 0-16,76 8 0 0,-76-8 0 0,74 8 0 0,-39-7 0 16,-1 1 0-16,1-2 0 0,2 0 0 0,1-3 0 15,0 2 0-15,0-2 0 0,-1 1 0 0,0 1 0 16,0 1 0-16,1 0 0 0,-2 1 0 0,3 1 0 15,-39-2 0-15,73 4 0 0,-38-3 0 0,2-1 0 0,0-1 0 0,1 0 0 32,2-2 0-32,-1 0 0 0,-5 0 0 0,4-1 0 0,4 1 0 0,-2 0 0 0,-3 0 0 0,-2 2 0 15,-4 1 0-15,3 0 0 0,3-1 0 0,0 1 0 16,-2-3 0-16,-1 1 0 16,1 0 0-16,-1-1 0 0,0 0 0 0,-3 0 0 15,0 2 0-15,-1-2 0 0,1 1 0 0,1 1 0 0,1 1 0 0,-2 0 128 0,0 1-128 0,-3 2 0 16,-28-3 0-16,55 6 0 0,-55-6 0 0,53 7 0 15,-31-4 0-15,-1 0 0 0,1-1 0 0,-1 0 128 16,-2-1-128-16,1 1 0 0,-1-1 0 0,-1-1 0 31,0 0 0-31,-1 0 0 0,0-1 0 0,-1 1 0 0,-3-2 0 0,-1 1 144 16,1-1-144-16,-2 0 160 16,-2 0-160-16,-1-1 160 0,-2 2-160 0,-1-2 160 0,1 0 0 0,-2-1 0 15,-1 0 0-15,-1 1 0 0,-2-1 160 0,1 0 16 0,-1-1 16 16,-1 0 0-16,1 0-32 0,-2 0 0 0,1-2 0 0,-1 0 0 15,1 1-112-15,-2-3-16 0,0 4-16 0,0-4 0 16,1 2-48-16,-1-1-128 0,1-1 192 0,0 1-64 16,0 1-128-16,-1-5 192 0,1 3-192 0,0-4 192 15,-1 3-64-15,2-3 0 0,-1 1 0 0,1-4 0 16,0 0 32-16,-2 1 0 0,3-3 0 0,-3 1 0 16,2 0 16-16,-2-2 0 15,1 0 0-15,0-5 0 0,-3-1-176 0,2 1 192 16,-1-2-192-16,1-1 192 0,1 1-192 0,-1 1 0 15,0 1 144-15,2 1-144 0,-1 2 0 0,1 0 128 0,1-2-128 0,0 1 0 16,0-1 0-16,1 1 0 0,2-1 0 0,0 0 0 16,1-1 0-16,0-1 0 0,0-2 0 0,-1 3 0 15,2 0 0-15,-1 0 0 0,0 0 0 0,-1 0 0 16,-2-1 0-16,-1 2 0 0,2 0 0 0,-1 2 0 16,2-1 0-16,-2 2 0 0,-1 0 0 0,0 3 128 15,0 1-128-15,-1 2 128 0,-2 0-128 0,0 1 128 16,-1 2-128-16,0 0 0 0,-3 1 128 0,0 2-128 0,0-1 128 15,-2 1-128-15,1 2 160 0,-2 0-160 0,-2 2 128 0,1 0-128 16,0 2 0-16,-2 1 144 16,0 0-144-16,1-1 0 0,-2 1 0 0,1-1 128 0,-1 4-128 0,1-4 0 0,-1 2 0 0,0-3 0 15,1 3 0-15,-1 0 0 0,1 0 128 0,-1 0-128 16,0-1 0-16,-2 0 0 0,2 1 0 0,-1 0 0 31,-4 0 0-31,1 0 0 0,-2 0 0 0,0 1 0 0,1-1 0 0,-4 1 0 0,-2 1 128 0,-4 1-128 16,1 1 0-16,-4-1 0 0,-1 1 0 0,-4 2 0 15,-1 1 0-15,-1 0 0 0,-4 3 0 0,1-2 0 16,-2 1 0-16,-1-4 0 0,3 1 0 0,-2 1 0 16,-6 0 0-16,1 0 0 15,-3 3 0-15,-3 0 0 0,-2 0 0 0,2 0 0 0,3-2 0 0,-2-1 0 16,3-3 0-16,-3-1 0 16,4 0 0-16,-1-1 0 0,-1 0 0 0,3 0 0 0,3 1 0 0,-5 1 0 15,-7 0 0-15,-1-1 0 0,4-3 0 0,0 0 0 16,-5-3 0-16,-1 0 0 0,1 2 128 0,-2-1-128 15,-1 2 0-15,0 0 0 0,1 2 0 0,1-2 0 16,3-3 0-16,2-1 0 0,-1-2 0 0,-1 2 0 0,-1 1 0 0,-3 3 0 16,-1 0 0-16,1 1 0 0,-3 1 0 0,2-2 0 31,5-2 0-31,4 0 0 0,2-1 0 0,-6-1 0 16,-4 4 0-16,-3 0 0 0,3 2 0 0,0 3 0 0,1-3 0 0,1 0 0 15,7-1 0-15,-2-1 0 0,-3 2 0 0,-3-1 0 16,0 3 0-16,8 1 0 0,5-1 0 0,0 1 0 15,1 0 0-15,-4-2 0 0,-1-2 0 0,0 0 0 16,1 1 0-16,-3-2 0 0,-4 1 0 0,-1 2 0 16,1 1 0-16,0 1 0 0,1 0 0 0,2-1 0 15,0 1 0-15,0-4 0 0,-1 0 0 0,2 1 0 0,6-1 0 16,0 1 0-16,0 1 0 0,-6-2 0 0,-7 2 0 0,4-2 0 16,10-1 0-16,5-1 0 0,1-1 0 0,-3 1 0 15,-1-2 0-15,-2 2 0 0,2-2 0 0,-2 1 0 16,-2 1 0-16,-1 0 0 0,-2-1 0 0,1 2 0 0,2-1 0 0,-1-1 0 31,5 1 0-31,-2-2 0 0,-1 0 0 0,-1 2 0 0,2 1 0 0,-2 1 0 0,-5 2 0 0,-1 0 0 16,1 1 0-16,1 2 0 0,2-2 0 0,0-1 0 15,3 1 0-15,0 0 0 0,-1 2 128 0,-1 0-128 16,2-1 0-16,0 2 0 0,-3 0 0 0,0 1 0 0,2-3 0 0,1 1 0 31,1-2 0-31,3 0 0 0,8 1 0 0,-2-3 0 0,-2 1 0 0,0 0 0 0,4 1 0 0,-2 1 0 16,-2 0 0-16,0-1 0 0,0 3-128 0,0 2-64 15,0 2-16-15,-1 3-18720 0</inkml:trace>
  <inkml:trace contextRef="#ctx0" brushRef="#br0" timeOffset="11509.27">12533 15659 10127 0,'-1'0'896'0,"0"2"-704"0,1-1-192 0,0-1 0 0,0 2 656 0,0-1 112 0,0 2 0 0,-2 1 16 0,2 2 144 0,-1 2 32 16,-1 4 0-16,1-1 0 16,0 3 208-16,-1 0 48 0,2 2 16 0,0-1 0 15,-1 2-496-15,1-1-96 16,-2-1-32-16,2 1 0 0,2 1-64 0,-2 0-16 0,3 0 0 0,-2 0 0 15,2 0-48-15,0-2-16 0,1 1 0 0,0-2 0 16,0 0-240-16,1 0-48 0,0 0-16 0,1-1 0 16,1-2-160-16,0 0 160 0,3-1-160 0,0-1 160 15,1-2 48-15,3-2 16 0,3 1 0 0,0-3 0 0,4-2 176 0,0-2 48 16,3-2 0-16,2-1 0 0,-2-3 80 0,1-2 32 16,2 1 0-16,1-3 0 0,2-1-208 0,-2 1-32 15,1 0-16-15,-4-1 0 0,-1 1-112 0,3 0-32 16,1-2 0-16,2 2 0 0,-1-2 32 0,1-1 0 0,1 3 0 0,-1-1 0 31,1 4-64-31,0 1-128 0,-1 1 192 0,-1 3-64 16,-2 2-128-16,3-1 0 0,-2 4 0 0,0-2 0 0,1 3 0 0,-3 0 0 0,0-1 0 0,-2 3 0 0,1-3 0 0,2 4 0 15,1-2 0-15,-1 2 0 0,2 0 0 0,-4 1 0 32,0 0 0-32,-25-7 0 0,0 0 0 0,74 27 0 15,-74-27 0-15,0 0 0 0,69 33 0 0,-69-33 0 16,0 0 0-16,61 36 0 0,-43-26 128 0,-2 0 64 15,1-2 0-15,-2-1 0 0,-1 0 32 0,-2 0 16 16,-1-1 0-16,-1 1 0 0,0 0-16 0,-2-1 0 16,-2 1 0-16,-2 0 0 0,0 1 48 0,-2-1 16 0,-1 0 0 0,-1-1 0 15,0 1 16-15,-1-3 0 16,-1 1 0-16,1-1 0 0,-1-1-64 0,2-2-16 0,0 1 0 0,-1-4 0 0,2-1 32 0,2-1 0 16,0-3 0-16,3-2 0 0,2-2-64 0,2-3-16 15,3 0 0-15,2-2 0 0,2-1-176 0,5 0 128 16,2-2-128-16,2 0 128 0,3 0-128 0,0 0 0 15,1 2 0-15,1 2 0 0,3-1 0 0,-2 2 0 16,2 1 0-16,2 3 0 0,0 3 0 0,1 3-144 16,3 1 144-16,-4 2 0 15,0 1-176-15,3 1 176 0,6 2-160 0,1 1 160 0,-1 2-192 0,1 0 192 16,5 2-208-16,0 2 80 16,1 1-48-16,4 1 0 0,0 0 0 0,2-2 0 0,-2-1-16 0,-2-4-16 15,-3 2 0-15,0 0 0 16,1 2 208-16,0-1 0 0,2 2-160 0,-2-3 160 0,-2-1 0 0,-2-3 0 15,3 0 0-15,-9-3 0 0,-8 1 0 0,4-2 0 16,4-1 0-16,2-1 0 0,-1 1 400 0,-1-1 0 16,-2-1 0-16,-5-2 0 0,-1-1-16 0,-5-3-16 15,-2 0 0-15,-1-1 0 0,-1-2-32 0,-1-1 0 16,-3-2 0-16,-2 1 0 0,-4 1-64 0,-1-2-16 16,-1-1 0-16,-3 0 0 0,-2 0-96 0,-2 2-32 0,-2-2 0 15,-1 3 0-15,0 2-128 0,-3 1 0 0,0 0 0 0,-3 0 0 16,-1-1-240-16,-3 4-128 0,-2 2-16 0,-3 3-19120 31</inkml:trace>
  <inkml:trace contextRef="#ctx0" brushRef="#br0" timeOffset="15418.04">18824 15672 1727 0,'1'-8'0'0,"-1"2"0"0,2 3 0 0,-2 2 144 0,1-1-144 0,-1 2 0 0,0 2 0 0,2-2 0 0,-2 1 608 0,0 2 96 0,0 3 0 0,1 1 16 0,-1 1 256 0,0 2 48 0,0 1 16 0,0 3 0 15,0 1-96-15,0-1-32 16,0 1 0-16,1 1 0 0,1 1-80 0,-1-2 0 16,1 2-16-16,0-1 0 0,1-1-208 0,1 1-32 15,1 1-16-15,-1-2 0 0,2 4-304 0,-1-4-64 16,2 1-16-16,0-2 0 0,-7-14-176 0,0 0 0 16,0 0 0-16,0 0 0 0,61 51 240 0,-44-46-48 15,0 0 0-15,3-2 0 0,1-3 464 0,0-2 96 0,3-1 16 0,3-2 0 16,1-1-96-16,2-1-16 0,1-2 0 0,2 1 0 15,2-1-224-15,0 0-48 0,2 0-16 0,-2-1 0 16,3 3-368-16,0-1 0 0,2-1 0 0,1 2 128 16,3 0-128-16,0 3 0 0,-1 1 0 0,1 2 0 0,3 1 0 0,-1 1-160 31,2 2 160-31,-1 1 0 0,-3 0-144 0,2 2 144 0,1 1 0 0,1 3-144 0,-1 1 144 0,-1 2 0 16,-46-13-144-16,92 30 144 0,-92-30 0 0,88 34 0 15,-88-34 0-15,85 32 0 0,-85-32-160 0,76 33 160 16,-76-33 0-16,79 32-144 0,-79-32 144 0,69 28 0 15,-69-28 0-15,61 27 128 0,-61-27-128 0,0 0 176 0,63 35-176 0,-63-35 192 16,0 0 336-16,0 0 80 0,0 0 16 0,0 0 0 16,54 53 48-16,-51-46 16 0,0-2 0 0,-2 0 0 15,2-1-160-15,-2-3-16 0,2-1-16 0,0-1 0 16,0-2-128-16,3-3-32 16,2-2 0-16,2-3 0 0,3-5 256 0,5-2 48 15,3-5 16-15,3-2 0 16,4-4-224-16,4 1-48 0,0-1-16 0,3 0 0 0,2 2-368 0,0 2 144 15,1 4-144-15,1 1 0 0,4 2 0 0,1 2 0 0,2 1 0 16,2 0 0-16,5 3 0 0,4 0 0 0,8 1 0 0,0 1-144 16,-2 2 144-16,3 1 0 0,2 1-144 0,-2 3 144 15,2 5 0-15,-2 2 0 0,2 0 0 0,0 2 0 16,-4 2-128-16,3 1 128 0,4 1 0 0,2-2 0 16,1 1 0-16,1-2 0 0,4-2-144 0,0-2 144 15,-7-1 0-15,4-1 128 0,3-2-128 0,2 1 192 16,-5 0 224-16,-1 0 32 15,3-2 16-15,-6-1 0 0,-3 0-112 0,0 1-32 16,2-3 0-16,-5 3 0 0,-5-1-96 0,-2 1-32 16,-2 1 0-16,-6-1 0 0,-6 1-192 0,0-2 0 15,-4-1 0-15,-3 0 0 16,-4-2-384-16,-6 0-112 0,-2-1-16 0,-8 3-16144 0</inkml:trace>
  <inkml:trace contextRef="#ctx0" brushRef="#br0" timeOffset="17812.71">13710 17024 9215 0,'-3'-1'816'0,"2"-1"-656"0,1 2-160 0,-2 0 0 0,2 0 960 0,0-1 176 15,-1-2 16-15,0 0 16 0,-1 0 1008 0,1-1 208 0,-1 0 48 0,2 1 0 16,0 0 32-16,0 2 16 16,3 1 0-16,-1 1 0 0,2 2-1136 0,0 1-208 0,2 3-48 0,1 0-16 15,-7-7-480-15,0 0-80 0,0 0-32 0,0 0 0 16,55 53-112-16,-55-53-32 0,0 0 0 0,0 0 0 16,71 45-16-16,-71-45 0 0,0 0 0 0,60 30 0 15,-60-30-80-15,0 0-32 0,68 26 0 0,-68-26 0 0,0 0-80 0,61 19-128 31,-61-19 176-31,0 0-176 0,0 0 192 0,70 18-192 0,-57-14 192 0,0-1-192 0,-13-3 192 0,0 0-64 16,0 0 0-16,0 0-128 0,0 0 160 0,0 0-160 16,0 0 128-16,58 27-128 15,-57-24 128-15,-1-2-128 0,0 2 0 0,-1-1 128 16,-1-1-128-16,0 0 0 0,-1 1 0 0,1-2 0 16,1 0-1152-16,-2-3-144 15</inkml:trace>
  <inkml:trace contextRef="#ctx0" brushRef="#br0" timeOffset="18125.16">14055 16812 23039 0,'-10'-3'1024'0,"4"3"192"0,1 2-960 0,0-1-256 0,4 1 0 0,0 0 0 15,-2 3 704-15,-2 2 112 16,-3 4 16-16,-2 5 0 0,-4 6 832 0,0 4 192 0,0 3 16 0,0 1 16 0,-1 4-352 0,3 0-64 15,0 2 0-15,0 1-16 0,2 0-768 0,-3-3-160 32,0-3-16-32,2-1-16 0,3-6-176 0,-1-3-16 15,1-1-16-15,-1-5 0 0,2 1-96 0,0-2-32 16,1-3 0-16,1-1 0 0,1-2-160 0,-1 0 160 16,3-3-160-16,-1-1 160 0,-2-1-160 0,3 0 0 15,-1 0 0-15,0-2 128 0,0-1-128 0,2 0 0 16,1 0 0-16,0-1 0 15,0-1-496-15,4-2-80 0,2-1 0 0,4-2-17424 0</inkml:trace>
  <inkml:trace contextRef="#ctx0" brushRef="#br0" timeOffset="18406.3">14498 17222 21183 0,'3'-2'944'0,"-1"1"192"0,0-2-912 0,0 2-224 0,-1 1 0 0,-1 0 0 0,2 0 1136 0,-2 1 176 16,3 1 32-16,-2 2 16 16,-1 2 864-16,0 2 160 0,0 3 48 0,0 1 0 0,-3 0-1024 0,2 2-192 15,-2 2-32-15,0 0-16 0,0-2-544 0,0-2-112 16,2 0-32-16,0-2 0 0,-1-2-160 0,2-1-48 15,0 2 0-15,0-4 0 0,3 2-272 0,-3-1 160 16,1-2-160-16,1 2 128 0,-1-3-128 0,1 0 0 16,0-2 0-16,1 0 0 0,0-1-336 0,1-1-48 0</inkml:trace>
  <inkml:trace contextRef="#ctx0" brushRef="#br0" timeOffset="19176.03">20576 16864 13823 0,'-2'-2'1216'0,"1"-1"-960"0,2 1-256 0,1 1 0 0,-1 1 960 0,2 0 160 0,1 1 32 0,2 1 0 32,2 1 352-32,5 1 80 0,-13-4 16 0,0 0 0 15,0 0-240-15,69 41-32 0,-69-41-16 0,0 0 0 16,55 45-32-16,-55-45-16 0,0 0 0 0,52 50 0 16,-52-50-496-16,0 0-80 0,48 49-32 0,-48-49 0 15,0 0-144-15,0 0-16 0,56 56-16 0,-56-56 0 16,0 0 64-16,0 0 16 0,0 0 0 0,50 47 0 15,-43-38-176-15,1-4-16 0,-1 2-16 0,-3-1 0 0,0 0-160 0,2-2-16 0,-2 0-16 0,-1 0 0 16,1 1-160-16,-3-1 0 16,2-1 144-16,-1 1-144 0,1-1 0 0,-2-1 0 0,2 0 0 0,-2 1 0 15,1-2-272-15,0-1-80 0,0 0-16 0,1-1-11584 16,-1-2-2320-16</inkml:trace>
  <inkml:trace contextRef="#ctx0" brushRef="#br0" timeOffset="19430.28">20992 16802 15663 0,'-5'-4'1392'0,"0"1"-1120"0,3 5-272 0,2-2 0 16,0 1 2224-16,-2 2 384 0,1 0 80 0,-6 2 0 16,-3 5-1024-16,-4 6-192 0,-3 8-64 0,-3 4 0 15,0 5 176-15,-1 2 16 0,3 2 16 0,-2 1 0 16,0 1-608-16,0 1-128 0,2-2-32 0,1-4 0 15,0-4-512-15,3-4-96 0,0-2-32 0,2-2 0 0,1-4-16 0,1-2-16 16,2-1 0-16,1-2 0 0,0-2-32 0,2-1 0 16,1-2 0-16,3-2 0 0,-1 0-144 0,2-3 0 15,2-1 0-15,1-2 0 0,-1 0 0 0,3-4-304 16,2 0 48-16,1-3-11840 16,2-3-2368-16</inkml:trace>
  <inkml:trace contextRef="#ctx0" brushRef="#br0" timeOffset="19826.56">21183 17247 18431 0,'4'-4'816'0,"-1"0"160"0,1 0-784 0,1 1-192 16,-1 0 0-16,-1 0 0 0,-2 3 784 0,5-6 112 15,5-2 32-15,3-2 0 0,2-3 896 0,-1 2 176 0,1 3 48 0,-1-1 0 16,-1 3-544-16,0 4-96 16,1-1-32-16,-3 3 0 0,1 1-624 0,0 2-128 0,-2 1-32 0,-11-4 0 0,0 0-288 0,0 0-64 15,0 0-16-15,0 0 0 0,31 65-224 0,-32-49 128 16,-2-1-128-16,-1 2 0 0,-2 2 160 0,0-1-160 16,1-1 160-16,-2 0-160 0,0 0 208 0,0-2-48 15,2-2-16-15,1 0 0 0,0-2 288 0,0-1 48 16,1 0 16-16,1-3 0 15,2 0 16-15,2 0 0 0,1-3 0 0,-1 1 0 0,4-1-240 0,0-1-32 0,4-2-16 16,-1 1 0-16,4-1-16 0,0 0 0 0,1 1 0 0,2-1 0 16,-2-1-32-1,3 2-16-15,1-2 0 0,2 0 0 0,1 1-160 0,-1-1 192 16,1 0-192-16,-6 0 192 16,-2 0-192-16,0 0 0 0,4 0 0 0,1-1 128 0,2 1-128 0,0 0 0 15,-2-2 0-15,-2 1-19712 16</inkml:trace>
  <inkml:trace contextRef="#ctx0" brushRef="#br0" timeOffset="21180.39">4556 16784 6447 0,'0'-4'576'0,"0"1"-576"0,0 0 0 0,-1 2 0 0,1 1 512 0,0 1-16 0,1 0 0 0,-1 1 0 0,0 2 224 0,0 2 48 16,0 4 16-16,0 1 0 0,0 2 144 0,3 1 32 15,0 1 0-15,-3-15 0 0,0 0-512 0,0 0-80 16,37 67-32-16,-37-67 0 0,0 0-96 0,0 0-32 16,66 32 0-16,-46-30 0 0,-2-2 240 0,0-3 32 15,2-3 16-15,0-2 0 16,-2-1 448-16,1-2 80 0,1-3 32 0,-2-2 0 16,0-2 224-16,-2 0 64 0,1-2 0 0,-5 0 0 15,1 2 80-15,-3 1 32 0,-3 1 0 0,-1 2 0 0,-1 3-240 0,-2-1-64 16,2 2 0-16,-3 2 0 0,0 4-288 0,-1 1-64 15,1 0-16-15,-1 5 0 0,2 0-384 0,0 5-80 16,-1 0 0-16,1 3-16 0,-1 3-176 0,2 4-128 16,-4-17 144-16,0 0-144 0,14 66 144 0,-14-66-144 15,13 54 128-15,-13-54-128 0,14 59 128 0,-14-59-128 16,11 61 0-16,-11-61 128 0,9 60-128 0,-8-34 0 16,1-2 0-16,-4-1 128 0,1-3-128 0,-2-2 160 0,0 3-160 0,-3-4 160 15,2-1 16-15,-3-2 0 0,0 1 0 0,0-2 0 0,-2-1 16 0,0-1 0 31,-3-1 0-31,1 0 0 0,-2-3 64 0,-2 1 32 0,-1-1 0 0,-1-1 0 0,0-2-16 0,0 0 0 16,2-1 0-16,-1-1 0 0,1-2-144 0,1 0-128 16,2 0 144-16,0 0-144 0,0 0 0 0,0-2 0 15,-1 2 0-15,2-1 0 16,2-1-576-16,3 2-64 0,2 0-16 0,1 0-18592 0</inkml:trace>
  <inkml:trace contextRef="#ctx0" brushRef="#br0" timeOffset="21965.9">7996 16869 13823 0,'-3'0'1216'0,"3"0"-960"0,0 0-256 0,0 0 0 0,2 1 1120 0,-1-1 176 15,2 0 48-15,-2 2 0 0,3-1 320 0,2-1 80 0,3 1 16 0,0 1 0 16,4-1-256-16,0 1-48 0,1-2-16 0,2 1 0 16,-1-1-624-16,1 0-128 0,-2 0-32 0,0-1 0 0,-1 1-288 0,1 0-64 31,1-3-16-31,1 3 0 0,-1-2-288 0,1 1 0 0,1 0 128 16,-3-1-128-16,-1 1 0 0,-1-1 0 0,3-1-128 0,-4 2 128 31,-3 0-592-31,1 1-32 0,-1-2 0 0,1 2-13600 0</inkml:trace>
  <inkml:trace contextRef="#ctx0" brushRef="#br0" timeOffset="22133.82">8099 17051 11967 0,'-18'13'528'0,"5"-5"112"16,5 1-512-16,2-5-128 0,4-1 0 0,2-3 0 16,2 1 1616-16,-2 3 304 0,3 1 48 0,2-3 16 0,5 0 864 0,4-5 176 15,3-1 48-15,3-5 0 0,1 1-464 0,2-2-96 0,1-1-16 0,0-2 0 31,-1 4-1504-31,-1 0-304 0,1 1-64 0,-3 1-16 0,-2 3-480 0,0 1-128 0,-18 3 0 0,0 0-18368 32</inkml:trace>
  <inkml:trace contextRef="#ctx0" brushRef="#br0" timeOffset="63896.4">11429 14774 4607 0,'-6'-12'400'0,"2"5"-400"0,1 0 0 0,2 2 0 0,1 2 976 0,0 0 112 15,0-3 32-15,0-1 0 0,1-4-96 0,0-5 0 0,1-1-16 0,-1 2 0 16,2 1 96-16,-2 0 32 16,-1 2 0-16,2 2 0 0,-1 3 496 0,1 0 96 0,-1 2 32 0,2-1 0 0,-2 3-528 0,2 2-96 15,0-1-32-15,0 2 0 0,0 2-448 0,-1-1-80 16,1 2-32-16,2 0 0 15,-4 1-96-15,2 0 0 16,-2 3-16-16,1 3 0 0,-2-10-96 0,0 0-16 16,4 47 0-16,-3-26 0 0,-1 3 64 0,0 3 16 0,-1 5 0 0,-1 4 0 0,1 2-32 0,-2 0-16 15,0 0 0-15,2 2 0 0,0-5-144 0,-1 2-16 16,1-1-16-16,-1-2 0 0,1-4-176 0,-2 3 128 16,2-1-128-16,-2-1 128 15,1-1-128-15,0-2 192 0,0-1-192 0,-1-2 192 16,2-1 48-16,-3-1 16 0,-1 0 0 0,1-4 0 15,0 0 128-15,-2-2 16 0,2 1 16 0,-2-2 0 0,4 0 16 0,-3 0 0 16,4-2 0-16,0-1 0 0,1-5-192 0,0 2-48 16,0 0 0-16,1 0 0 0,0-2-192 0,1 0 128 15,-1-1-128-15,1-2 0 0,-2 1 176 0,1 0-176 16,0-4 192-16,1 3-192 0,-1-1 192 0,-1-3-192 16,2 2 192-16,-2 0-192 0,1-2 144 0,1-1-144 0,-1 2 0 15,0-2 144-15,2-2-144 0,0 1 0 0,3 0 0 0,-2-2 128 16,2 0-128-16,-2-1 160 0,1-1-160 0,1 1 160 15,1-2-160-15,0 2 0 16,2-1 0-16,1-1 0 0,1 2 0 0,0-1 128 16,2 1-128-16,-2 0 0 0,0 1 0 0,-11 3 0 15,0 0 0-15,41-5 0 0,-28 3 0 0,1-1 0 16,-14 3 0-16,0 0 0 0,48-5 0 0,-48 5 0 16,0 0 0-16,51-7 0 0,-51 7 0 0,0 0 0 15,57-2 0-15,-57 2 0 0,0 0 0 0,53 4 0 0,-53-4 0 0,0 0 0 16,0 0 0-16,75 22 0 0,-75-22 0 0,0 0 0 15,0 0 0-15,61 25 0 0,-61-25 0 0,0 0 0 16,0 0 0-16,58 28 0 0,-58-28 0 16,0 0 0-16,0 0 0 0,0 0 0 0,0 0 0 0,0 0 0 0,65 19 0 0,-57-19 0 31,-1 0 0-31,-1-2 0 0,1 2 0 0,-1-3 128 0,-2 2-128 0,0-2 0 0,2 0 128 0,-3-1-128 16,2 1 128-16,-2-1-128 0,0 1 176 0,1-1-48 15,1 0-128-15,-1-1 192 0,0 1-192 0,-1-1 144 16,0 0-144-16,1 0 128 0,0-1-128 0,0 0 0 15,1-1 144-15,-3 0-144 16,1 0 128-16,0-1-128 0,0-1 160 0,0-2-160 0,-2 1 256 0,-1-3-64 0,2 1 0 0,-2-4 0 16,0 1 96-16,0-4 16 0,-3 1 0 0,1-3 0 15,2 1-16-15,-1-3 0 0,2 1 0 0,-1-2 0 16,0 1-144-16,0-2-16 16,-1-1-128-16,1-1 192 0,0 2-192 0,0-1 128 15,0 4-128-15,-2-4 0 16,0 0 0-16,-1-1 128 0,1 1-128 0,2 1 0 0,-1 2 0 0,0 1 128 15,1 2-128-15,0 0 0 0,-2-1 0 0,1 3 128 16,1-1-128-16,0-1 0 0,0 3 0 0,-2-1 144 16,2 1-144-16,0 2 128 0,-1 0-128 0,0 1 0 0,-1-1 144 0,1-1-144 15,1 4 0-15,-2-3 128 0,1 3-128 0,-1-2 0 16,0 2 0-16,-1 1 0 0,0 0 0 16,0 1 128-16,-1 3-128 0,0-2 0 0,-2 1 128 0,0 1-128 15,-1 0 144-15,-1 0-144 0,1 0 192 0,-3-1-192 16,1 3 176-16,0-1-176 0,-1 1 160 0,-3-1-160 0,2 2 144 0,-2 1-144 31,-1-1 128-31,-3-1-128 0,0 4 128 0,-1-1-128 16,-4 2 0-16,1 2 128 0,0-2-128 0,0 3 0 15,-5 0 144-15,-1 1-144 0,-1 1 0 0,-1 1 128 0,-1 0-128 0,-1 1 0 16,3 0 0-16,2-1 0 0,4-1 0 0,0-1 128 16,4 2-128-16,-2-3 0 0,2 1 0 0,-1 0 0 15,3-1 0-15,-1 0 0 0,2 0 0 0,3 0 0 16,0-2 0-16,4 0 0 0,2 1 0 0,3-2-128 31,1 1-400-31,0-1-80 0,4 2-16 0,-1-1 0 0,2 2-624 16,1-2-128-16,2 1-32 0,1-1-17792 0</inkml:trace>
  <inkml:trace contextRef="#ctx0" brushRef="#br0" timeOffset="64576.44">12264 14316 11967 0,'-5'-4'1072'0,"3"2"-864"0,-1 1-208 0,1-1 0 0,2 1 1408 0,0 0 224 0,2-1 48 0,-1-1 16 15,2-1 480-15,3-2 112 0,3-2 16 0,0-1 0 16,5 1 16-16,2-3 16 0,1 1 0 0,2-1 0 15,4-2-800-15,1 0-176 0,-1-1-16 0,1-2-16 0,0 1-624 0,1-2-128 16,3 0-32-16,-2-1 0 0,-2 1-208 0,3-3-32 16,4-1-16-16,3-1 0 0,1-2-80 0,2-1-16 15,1-5 0-15,1 1 0 0,2 0-192 0,3 1 176 0,1 0-176 0,-1 1 160 16,0 2-160-16,-3 1 128 0,0 2-128 0,-3 1 128 16,-3 1-128-16,1 2 160 0,0 0-160 0,-5 1 160 15,-1 0-32-15,-5 1-128 0,1 1 192 0,-2 2-64 16,-3 0 0-16,0 2 0 0,0 0 0 0,-2-1 0 15,-2 4 0-15,-2-2 0 0,-2 3 0 0,-3-1 0 0,0 2 48 0,-2-1 0 16,-1 3 0-16,-2 1 0 0,-4 0-176 0,0 0 192 16,-1 2-192-16,-1-1 192 0,-2 1-192 0,-1-1 0 15,-2 2 0-15,1 0 0 16,0 0-128-16,1 2-128 0,-3-2 0 0,-1 1-16 31,1 2-768-31,-2 0-160 0,-1 1-16 0,0 2-17760 0</inkml:trace>
  <inkml:trace contextRef="#ctx0" brushRef="#br0" timeOffset="65108.42">12379 13933 7359 0,'-2'-1'320'16,"0"-1"80"-16,1 2-400 0,-1 0 0 0,2-1 0 0,0 1 0 0,0 0 768 0,-1 0 80 0,0 0 16 0,-1-2 0 0,-1 4 1344 0,0-2 272 0,-1 3 48 0,0-1 16 0,-2 4 144 0,-1 3 16 15,-1 0 16-15,-2 3 0 0,-1 2-1024 0,-2 0-208 16,-1 3-32-16,-2 1-16 0,-1 2-336 0,0 1-64 0,-1 0-16 0,1-1 0 16,-1 3-368-16,-1-2-80 15,1 0 0-15,1-1-16 0,-1 0-240 0,1-2-64 0,0-1 0 0,1-3 0 0,2 0-64 0,1-1 0 16,5-2-16-16,1-1 0 0,1-1 32 0,3-2 16 16,2 0 0-16,1-1 0 0,4-1-16 0,0 1 0 15,-4-6 0-15,0 0 0 0,0 0-16 0,0 0-16 16,0 0 0-16,67 24 0 0,-67-24 32 0,0 0 16 15,0 0 0-15,66 3 0 0,-66-3 0 0,0 0 0 16,52-7 0-16,-32 1 0 0,3 0-16 0,-2-1 0 16,3 0 0-16,0 0 0 0,1 0 0 0,-1-1 0 15,-1 1 0-15,0-1 0 16,1 3-32-16,-3-1-16 0,-21 6 0 0,38-7 0 0,-22 3-160 0,-4 1 0 16,-2 2 0-16,-1-1 128 15,-2 1-128-15,-2 1 0 0,0-2 0 0,-3 2 0 16,1 0 0-16,-3-1 0 0,0 1 0 0,0 0-176 15,-1 0-608-15,1 1-128 0,-2 1-32 0,-2 1-19280 16</inkml:trace>
  <inkml:trace contextRef="#ctx0" brushRef="#br0" timeOffset="70126.87">18287 14454 7359 0,'-1'0'656'0,"-1"2"-528"0,1-2-128 0,1 0 0 0,0 0 352 0,-2 0 32 15,1 1 16-15,0-1 0 0,-1 0 320 0,1 0 64 16,2-1 16-16,1-4 0 0,2 1 400 0,0-1 80 15,3-2 0-15,0-3 16 0,2 1 64 0,-1-1 16 0,1 0 0 0,1-1 0 16,-1 0 96-16,1-1 0 16,2 0 16-16,-1-1 0 0,0 3-320 0,3-3-64 0,3 2-16 0,0-2 0 15,3-1-416-15,1 0-96 0,2-1 0 0,-1-2-16 16,1 1-288-16,0-1-48 0,-2 0-16 0,0 2 0 0,0 1 64 0,-1-2 16 16,1 0 0-16,-2 1 0 0,-4 2 160 0,1 2 48 15,-2 0 0-15,-2 1 0 0,0 0 0 0,-2 1 0 16,0 1 0-16,-2 1 0 0,-2 1-32 0,-1 1 0 0,0 0 0 0,-1 1 0 15,-3 0-128-15,2 0-16 0,-2 1-16 0,1-1 0 32,-1-1-176-32,1 2-128 0,-1 1 192 0,0-1-192 0,1 0 128 0,1 0-128 15,1 0 0-15,0-1 0 0,2 0 0 0,1-2 0 16,0 1 0-16,1-1 0 16,2-1 0-16,0 0 0 0,0 0 0 0,1 0 0 0,1-2 0 0,0 1 0 15,1 1 0-15,-2-2 0 0,1 2 0 0,-4 1-144 16,-1 1 144-16,-1 1 0 0,-2 1-336 0,-2 3 16 15,-4 0 0-15,1 1 0 16,-5 1-1184-16,0 0-224 0,-2 4-64 0,-2 0-14048 0</inkml:trace>
  <inkml:trace contextRef="#ctx0" brushRef="#br0" timeOffset="70666.06">18183 14073 15663 0,'1'0'688'0,"-1"0"144"0,0 0-656 0,1 0-176 0,1 1 0 0,-2 1 0 0,1 2 576 0,2 0 96 0,0 3 16 0,-2 3 0 16,1 4 688-16,-2 3 144 0,0 2 16 0,0 0 16 16,-3 1-272-16,0 0-48 15,-3 0-16-15,2 1 0 0,0-1-528 0,0-1-112 0,1 0-32 0,-1-2 0 16,-1-2 112-16,0-1 32 0,0-1 0 0,1 0 0 15,0-2 144-15,1-2 48 0,0 1 0 0,1-3 0 32,-1 1-160-32,3-2-16 0,-3-1-16 0,3 1 0 0,1-2-208 0,-1 0-32 15,3-1-16-15,1-1 0 16,2-1-128-16,1-1-32 0,2-1 0 0,2-2 0 16,4-3 64-16,4-1 16 0,3-3 0 0,1-1 0 0,4-2-32 0,0-1-16 0,1 0 0 15,2 0 0-15,-2 0-48 0,-1 0-16 0,-1 1 0 0,0 2 0 16,-4-1-64-16,0 1-16 0,-3 0 0 0,-2 2 0 15,2-1-32-15,-4 3 0 0,-1 0 0 0,1 0 0 16,-1 2-128-16,-2-1 0 0,1 2 0 0,-3-1 128 16,1 4-128-16,-2-2 0 0,-1 2 0 0,-1-1 0 31,-1 4-640-31,0-2-64 0,-2 1-16 0,0 1-12176 16,-1 0-2432-16</inkml:trace>
  <inkml:trace contextRef="#ctx0" brushRef="#br0" timeOffset="210209.96">9572 10328 8287 0,'-4'-9'736'0,"0"4"-592"0,1-1-144 0,2 3 0 0,-1 3 1280 0,2-1 208 0,0 1 48 0,0-3 16 0,-1 0-1136 0,1-1-224 16,1 0-64-16,1-1 0 0,2 1 112 0,0 0 16 15,3 0 0-15,0 1 0 0,3 0-256 0,2-1 0 16,-12 4-144-16,31-7 144 16,-31 7-528-16,42-5-16 0,-42 5 0 0,57-5 0 0,-57 5 112 0,72-6 32 15,-30 5 0-15,0-2 0 0,2 0 192 0,3 0 32 0,2 0 16 0,5-1 0 16,1 0 160-16,4 0 224 0,3 1-48 0,5-1-16 16,5-1 256-16,-1 3 48 0,-1 0 16 0,1 1 0 15,-2-2 80-15,6 0 16 0,7 0 0 0,3 2 0 16,1 1 16-16,-2 1 16 0,0 1 0 0,-4 0 0 15,2 0-16-15,2-2 0 0,5 0 0 0,-3 1 0 0,-1 1 272 0,-2-1 48 16,-1-1 16-16,0 0 0 16,0-1-192-16,-2 1-32 0,-2 1-16 0,-6 2 0 0,-6 1 80 0,-6 0 0 0,-8 3 16 0,-52-7 0 15,78 17-272-15,-78-17-64 0,0 0-16 0,60 37 0 16,-60-37-432-16,0 0-272 0,-2 44 32 0,-11-29 16 31,-5 1-560-15,-4 0-112-16,-3-1-32 0,-5-1-11072 0</inkml:trace>
  <inkml:trace contextRef="#ctx0" brushRef="#br0" timeOffset="211114.06">9392 9860 23951 0,'1'-3'2128'0,"2"2"-1696"0,-2 2-432 0,1 1 0 0,-1-1 288 0,2-1-32 0,1 1 0 0,2 1 0 0,1 1 1104 0,0 1 224 15,-1 2 32-15,-6-6 16 0,0 0-544 0,0 0-96 16,0 0-32-16,-7 60 0 0,-5-38-960 0,-3 0 0 16,-4 4-144-16,-2 0 0 15,-4 1-384-15,-3 3-80 0,-6 1-16 0,-2 0 0 0,2 2 176 0,-4-1 48 16,-1 2 0-16,-2-2 0 16,1 1 48-16,3-3 16 0,5-8 0 0,-1 1 0 15,2-3 32-15,3-1 16 0,1-2 0 0,5-3 0 16,3-2 288-16,5-4 144 0,4-1-16 0,5-2 0 0,3-3 624 15,5 0 112-15,3-2 32 0,4 0 0 0,5-3-320 0,6 0-48 16,5-3-16-16,5-1 0 0,0 0-256 0,6-3-48 16,6-1-16-16,5-2 0 0,5-1-64 0,5 2-128 15,7-4 176-15,1 1-176 0,-1-1 0 0,0 0 0 16,-1 1 0-16,-2 4 0 0,-3-1 0 0,0 4 0 16,-2-1-192-16,-3 2 192 0,-2 3-144 0,-6 1 144 15,0 2-128-15,-8 1 128 0,-4 0-128 0,-34 0 128 16,58 4-128-16,-58-4 128 0,50 3-1072 0,-50-3-128 0,46-2-16 0,-46 2-12432 15</inkml:trace>
  <inkml:trace contextRef="#ctx0" brushRef="#br0" timeOffset="211599.02">12014 9795 24879 0,'-13'3'1088'0,"3"1"256"0,1 2-1088 0,4-1-256 16,2 2 0-16,2-1 0 0,-1 1-192 0,2-7-112 0,0 0-16 0,-7 57 0 0,7-57 320 0,7 62 0 15,-7-62 176-15,27 61-176 0,-27-61 512 0,47 53-16 16,-47-53 0-16,65 44 0 0,-65-44-496 0,74 37 0 15,-74-37 0-15,84 29 0 0,-84-29 0 0,86 23 0 16,-86-23 160-16,85 17-32 0,-85-17 528 0,80 14 112 16,-80-14 32-16,71 21 0 0,-71-21 208 0,54 29 32 15,-54-29 16-15,0 0 0 0,43 48-208 0,-43-48-32 0,0 0-16 0,-1 46 0 16,-9-32-32-16,-5 2 0 0,-7-1 0 0,-6 2 0 16,-9 2-304-16,-8 2-64 0,-6 2-16 0,-7 2 0 31,-1 3-768-31,-13 2-144 0,-9 1-48 0,-10 4-16512 0</inkml:trace>
  <inkml:trace contextRef="#ctx0" brushRef="#br0" timeOffset="-192343.5">18019 1022 911 0,'0'-3'0'0,"0"0"0"0,0 2 0 0,0-1 0 0,0 1 496 0,0 0 16 16,0-1 0-16,0-2 0 0,-2-2 320 0,2 1 64 15,2-2 0-15,-2-1 16 0,0 1 32 0,-2 0 0 16,2 2 0-16,0-1 0 0,0 0 96 0,2 2 32 15,-1-2 0-15,1 4 0 0,-1-3 80 0,0 3 32 16,1-1 0-16,-1 1 0 0,2 1-16 0,-2 0 0 16,1-1 0-16,-1 2 0 0,1 0-64 0,-1-1-16 0,0 2 0 0,1 1 0 15,-2-1-128-15,1-1-48 0,-1 3 0 0,2-2 0 16,-2 2-128-16,1 0-16 0,-1 0-16 0,2-1 0 16,-2 1-112-16,0 2 0 0,0-3-16 0,1 1 0 0,-1 1-64 0,0 1-16 15,1-2 0-15,-1 1 0 16,0 0-96-16,2 2-32 0,-2-1 0 0,1 1 0 0,-1 0-48 0,0-1-16 15,0 2 0-15,0-1 0 0,0 1-80 0,0-1-16 16,0 1 0-16,0 0 0 0,-1 0-32 0,1-1-16 16,0 2 0-16,0-1 0 0,-2 0-32 0,2 2-16 0,0-1 0 0,-1 1 0 15,1-1-32-15,0-1-128 0,0 2 192 0,-1-2-64 16,1 1-128-16,-2 2 0 0,2-2 144 0,-1 1-144 16,1 1 0-16,-2-2 144 0,2 2-144 0,-1-1 0 15,1-1 160-15,-2 1-160 0,2-1 128 0,-1 1-128 16,1-1 128-16,0-1-128 15,0 2 128-15,0-1-128 0,1-1 128 0,-2-1-128 16,1 2 0-16,0-1 128 0,0 2-128 0,0-2 0 16,0 1 144-16,0 1-144 0,0 1 0 0,0-2 128 0,0 2-128 0,-1 1 0 15,1-1 0-15,-2 2 128 0,2-1-128 0,-1 3 0 16,-1 2 0-16,1-2 128 0,1-2-128 0,-1 1 0 16,1 3 0-16,-2 1 0 0,2 2 0 0,0 1 128 15,0 0-128-15,2 0 0 0,-1-1 0 0,0 1 0 16,1 0 0-16,-1-2 0 0,1 2 0 0,-1-3 128 15,0 1-128-15,1 1 0 0,1-1 0 0,-2 1 0 16,-1-19 0-16,0 0 0 0,7 49 0 0,-5-35 128 16,-2-14-128-16,4 34 0 0,-3-18 0 0,-1-1 0 0,2-1 0 0,-2 2 0 15,0-1 0-15,0 2 0 16,0 0 0-16,-2 0 0 0,2 0 0 0,-1 0 0 16,1-3 0-16,-2 0 0 0,1 3 0 0,-2 2 128 15,2 0-128-15,-1 0 0 0,0 1 0 0,0-2 128 16,1 2-128-16,-1 0 0 0,1-2 0 0,-1 0 128 15,2 1-128-15,-1-2 0 0,0 1 0 0,1-1 128 16,0 0-128-16,0 1 0 0,-2-2 0 0,2-1 0 16,-1 1 0-16,-1-2 0 0,2 2 0 0,-1-1 128 15,0-1-128-15,-1 0 0 0,1 3 0 0,1 2 128 16,-2-1-128-16,1 0 0 0,0 4 0 0,-1-3 0 0,-1 1 0 16,2-3 0-16,1 3 0 0,-2-2 128 0,1 1-128 0,1-2 0 0,0-2 0 0,-1 1 0 31,1 2 0-31,0 0 0 0,0 2 0 0,0 0 0 0,0 1 0 0,0 0 0 0,1 0 0 0,-1 2 0 15,0-2 0-15,1-1 0 0,-1 1 0 0,2-1 0 16,-2-3 0-16,1 0 0 0,-1 3 0 0,2-1 0 16,-2 1 0-16,0-1 0 0,0-4 0 0,-2 1 128 15,2 1-128-15,0 1 0 0,0 0 0 0,-1 4 0 16,1 0 0-16,-2 1 0 0,1 1 0 0,1 0 0 0,-1-3 0 0,1 0 0 16,0 3 0-16,-2-1 128 0,2 2-128 0,2 1 0 15,-2-2 0-15,0 1 128 0,0 1-128 0,0-4 0 31,0-2 0-31,0 0 0 0,1 1 0 0,-1-1 0 0,-1 1 0 0,1 0 0 16,0 0 0-16,0 0 0 0,-2 2 0 16,2-2 0-16,0-1 0 0,0 1 0 0,0 2 0 0,0-1 128 15,2 0-128-15,-2-3 0 0,0 0 0 0,0 1 128 16,1-1-128-16,-1 3 0 0,1-1 0 0,-1 0 0 16,2 0 0-16,-2 0 0 0,1-1 0 0,2 0 128 0,-3-3-128 0,2 0 0 15,-1 0 0-15,0 1 0 0,1 2 0 0,-1 0 0 16,1-1 0-16,-2-2 0 0,1-3 0 0,0 2 0 15,1 0 0-15,-1 1 0 0,1 1 0 0,-1-1 0 16,0-3 0-16,1 0 0 0,-2 2 0 0,1-1 0 16,1 2 0-16,-2 0 128 0,0-1-128 0,0 1 0 0,0 0 0 0,-2-2 0 31,1 1 0-31,-2-1 0 0,2 2 128 0,-2-1-128 16,0 1 128-16,0-2-128 0,0-1 160 0,2-1-160 15,-2 0 176-15,0-1-176 0,0 1 192 0,1-3-192 0,-1 0 176 0,0 0-176 16,2 0 160-16,-2-3-160 0,1 0 144 0,1 0-144 15,-1-1 128-15,2-1-128 0,0-1 0 0,0 1 0 16,0-1 128-16,2 0-128 0,-1-2 0 0,1-1 0 16,-1-1 0-16,-1 1 0 0,3-1 0 0,-2-1-224 15,-1-2 48-15,0-1-13392 16,0 0-2672-16</inkml:trace>
  <inkml:trace contextRef="#ctx0" brushRef="#br0" timeOffset="-190951.12">16958 4196 7359 0,'-2'-4'320'0,"2"0"80"0,0 0-400 0,0 1 0 0,0 1 0 0,0 1 0 0,-1 0 1200 0,1-1 144 0,-1-1 48 0,1 0 0 0,-2-1 960 0,1 1 192 15,-1 1 32-15,2-1 16 0,0 1-384 0,0 0-80 0,2 0-16 0,-1 2 0 32,2-1-736-32,1-1-160 0,3 2-16 0,-1 0-16 0,2 0-256 0,1 0-48 15,1 0-16-15,0 0 0 0,-10 0-256 0,0 0-48 16,0 0-16-16,0 0 0 16,66 10-128-16,-66-10-32 0,0 0 0 0,0 0 0 0,65 9-112 0,-65-9-16 0,0 0-16 0,64 5 0 0,-64-5-48 0,0 0-16 15,67 0 0-15,-67 0 0 0,0 0-32 0,65-1 0 31,-65 1 0-31,0 0 0 0,70-3-16 0,-70 3 0 16,0 0 0-16,66-3 0 0,-66 3-128 0,0 0 128 16,66 0-128-16,-66 0 128 0,0 0-128 0,77 0 0 0,-77 0 0 0,0 0 128 15,79-1-128-15,-79 1 0 0,51-3 0 16,-51 3 128-16,50-3-128 0,-50 3 0 0,58-3 0 0,-58 3 128 0,58-2-128 16,-58 2 0-16,53-3 0 0,-53 3 128 0,0 0-128 0,72-6 128 15,-72 6-128-15,55-3 128 0,-55 3-128 0,55-3 192 16,-55 3-192-16,52-4 192 0,-52 4-192 0,0 0 192 15,71-6-192-15,-71 6 192 0,51-2-192 0,-51 2 160 16,0 0-160-16,69-2 160 0,-69 2-160 0,0 0 0 16,72 4 0-16,-72-4 128 0,0 0-128 0,63 3 0 15,-63-3 0-15,0 0 0 0,68 3 0 0,-68-3 0 16,0 0 128-16,71 2-128 16,-71-2 0-16,0 0 0 0,73 0 0 0,-73 0 0 15,0 0 0-15,77-2 0 0,-77 2 0 0,56 0 0 16,-56 0 0-16,57 2 0 0,-57-2 0 0,58 2 0 0,-58-2 0 0,60 5 0 15,-60-5 0-15,58 2 0 0,-58-2 0 0,54 2 0 16,-54-2 0-16,55 0 0 0,-55 0 0 0,54-2 0 16,-54 2 0-16,53 0 0 0,-53 0 0 0,53-1 0 15,-53 1 0-15,56 1 0 0,-56-1 0 0,62 3 0 16,-62-3 0-16,64 5 0 0,-64-5 0 0,62 5 0 0,-62-5 0 0,59 4 0 16,-59-4 0-16,60 3 0 0,-60-3 0 0,56 0 0 15,-56 0 0-15,52 0 0 0,-52 0 0 0,61 0 0 16,-61 0 0-16,62 0 0 0,-62 0 0 0,70 2 0 0,-70-2 0 0,66 1 0 31,-66-1 0-31,65 3 0 0,-65-3 0 0,61 3 0 0,-61-3 0 0,53 1 0 0,-53-1 0 0,58 0 0 16,-58 0 0-16,54-1 0 0,-54 1 0 0,54 0 0 15,-54 0 0-15,62-2 0 0,-62 2 0 0,59 0 0 16,-59 0 0-16,65 2 0 16,-65-2 0-16,65 1 0 0,-65-1 0 0,66 2 0 0,-66-2 0 0,60 0 0 15,-60 0 0-15,61 0 0 0,-61 0 0 0,55-2 0 0,-55 2 0 16,58 0 0-16,-58 0 0 0,62 2 0 0,-62-2 0 0,59 1 0 15,-59-1 0-15,62 4 0 0,-62-4 0 0,59 3 0 32,-59-3 0-32,54 1 0 0,-54-1 0 0,55 3 0 0,-55-3 0 0,51 2 0 15,-51-2 0-15,52 0 0 16,-52 0 0-16,54-3 0 0,-54 3 0 0,51-3 0 0,-51 3 0 0,0 0 0 16,68-4 0-16,-68 4 0 0,51-3 0 0,-51 3 192 15,52-1-192-15,-52 1 192 0,48-5-48 0,-48 5 0 16,45-3 0-16,-45 3 0 0,0 0-16 0,66-5-128 0,-66 5 192 15,46-4-64-15,-46 4-128 0,0 0 160 0,60-7-160 0,-60 7 160 16,0 0-160-16,50-9 160 0,-50 9-160 0,0 0 160 16,52-7-160-16,-52 7 192 0,0 0-192 0,43-7 192 15,-43 7-192-15,0 0 192 0,46-4-192 0,-46 4 192 16,0 0-192-16,0 0 160 16,52-3-160-16,-52 3 160 0,0 0-160 0,0 0 0 15,0 0 144-15,61 5-144 0,-61-5 0 0,0 0 128 16,0 0-128-16,0 0 0 0,61 8 0 0,-61-8 0 0,0 0 0 15,0 0 128-15,0 0-128 0,58 4 0 0,-58-4 0 0,0 0 0 16,0 0 0-16,0 0 0 0,52 0 0 0,-52 0 0 16,0 0 0-16,0 0 0 0,0 0 0 0,52 1 0 15,-52-1 0-15,0 0 128 0,0 0-128 0,0 0 0 16,0 0 0-16,44-5 128 0,-38 3-128 0,-1 1 0 16,3-1 0-16,-4 1 0 0,0-1 0 0,2 1 128 15,-2 0-128-15,0 1 0 0,-1-2 0 0,0 2 0 16,-2-1 0-16,1 1 0 0,-1 0 0 0,0-2 0 0,-1 2 0 0,0 0 0 15,2 0 0-15,-2 0 0 16,0 0 0-16,-2 0 0 0,2 0 0 0,0 0 0 0,-1-1 0 0,0 1 0 0,1-1 0 0,-3-1 0 31,1 2-496-31,0-1-16 0,-1 1 0 0,0 0 0 32,-3 0-448-32,1 1-80 0,-2 2-32 0,-3 1-18384 0</inkml:trace>
  <inkml:trace contextRef="#ctx0" brushRef="#br0" timeOffset="-190291.16">22355 3833 15663 0,'0'-1'688'0,"0"1"144"0,0 0-656 0,0 0-176 0,0 0 0 0,0 0 0 0,2 0 1024 0,-1 0 160 0,1 0 32 0,2 0 16 16,-1 1 1008-16,1-1 192 0,2 2 32 0,-2-1 16 15,2 2-752-15,-1-2-128 0,1 1-48 0,0 1 0 16,2-1-416-16,-8-2-96 0,0 0-16 0,0 0 0 16,0 0-432-16,64 19-80 0,-64-19-32 0,0 0 0 15,0 0-240-15,0 0-48 0,70 27-16 0,-70-27 0 0,0 0-176 0,0 0 160 16,64 31-160-16,-64-31 160 0,0 0-160 0,0 0 0 0,55 35 144 0,-55-35-144 31,0 0 128-31,0 0-128 0,0 0 128 0,0 0-128 0,49 52 0 0,-46-43 144 0,-1-1-144 0,-2 1 0 16,-2-2 160-16,1 1-160 0,-2-1 128 0,-1 0-128 15,-2 2 160-15,-1-1-160 0,0 1 192 0,-3-1-192 16,0 1 224-16,-1 1-64 16,1-1-16-16,-1 1 0 0,-1 2 16 0,2-1 0 0,-2 2 0 0,0-1 0 0,1 1-16 15,0 0 0-15,2-3 0 0,1 1 0 0,-2 5-144 0,0-2 192 16,2 1-192-16,-2-1 192 0,3 0-192 0,-2 1 128 15,4-3-128-15,-3 0 128 0,4-4-128 0,0 1 192 16,0-2-192-16,-1 0 192 16,3-2-32-16,-1 0 0 0,1-1 0 0,1-1 0 15,0-1-16-15,1 0 0 16,0-1 0-16,0 1 0 0,0-2-144 0,-2 0 0 0,2 0 0 0,-1-2 128 16,-1 1-256-16,2-2-64 0,-1 0-16 0,0 0-13248 15,1 1-2656-15</inkml:trace>
  <inkml:trace contextRef="#ctx0" brushRef="#br0" timeOffset="-188011.25">16568 1043 6447 0,'0'-1'576'0,"0"-1"-576"0,0 2 0 0,0 0 0 0,0 0 944 0,-2 0 80 0,1 0 0 0,0 0 16 16,-1 0 1664-16,-1 0 336 0,1 0 64 0,-3 3 16 16,1-2-432-16,-2 5-64 0,2 1-32 0,-1 0 0 0,0 2-1104 0,0 1-208 31,2 1-64-31,0 2 0 0,0 1-592 0,3 0-128 0,2 3-32 0,2-2 0 0,-4-15-272 0,0 0-48 15,0 0-16-15,37 58 0 0,-37-58-128 0,0 0 0 32,0 0 0-32,58 44 0 0,-58-44 0 0,0 0 0 15,0 0 0-15,64 30 0 0,-47-26 0 0,0-3 0 0,-2 1 0 0,0-5 128 0,1 0 80 0,-4-1 16 0,2-3 0 0,-2 0 0 32,-1-2 224-32,-1-1 64 0,-2-1 0 0,1-2 0 15,-2 1-128-15,-1-2 0 0,-2-1-16 0,0 1 0 0,-1 0-112 0,-2 0 0 0,1 1-16 0,-2-1 0 16,0 1 16-16,0 1 0 15,0 0 0-15,-2 0 0 0,1-1-32 0,-2 2 0 16,2 2 0-16,-1 1 0 16,-1-1-64-16,1 4-16 0,0-1 0 0,-1 2 0 0,1 2-144 0,0 2 128 15,-1 2-128-15,0 1 128 0,1 2-128 0,0 4 0 0,1 1 0 0,-1 2 0 16,2 2 0-16,0 3 0 0,2 3 0 0,1 3 0 16,-1 1 0-16,0 1 0 0,1 1 0 0,0-2 0 15,-1 0 0-15,1 0 0 0,0 1 0 0,0-1 0 16,0 0 0-16,-2-3 0 0,0 1 0 0,1-1 0 15,-1 0 0-15,1 0 0 0,-1-2 0 0,-1-1 0 16,2 2 0-16,-4-2 0 16,1-1 0-16,-2 1 0 0,0-2 128 0,-3-1 0 15,1 0 0-15,-2-3 0 0,0 0 224 0,-3-3 32 16,0 3 16-16,-3-4 0 0,0-1 112 0,1-1 32 16,-1-2 0-16,2-1 0 0,-1 0-128 0,1-5-32 0,0 1 0 15,1-2 0-15,0 0-256 0,-1 1-128 0,1-3 0 0,0 1 128 16,0-2-128-16,0 2-192 0,2-1 32 0,1 0-14608 15,0 0-2912-15</inkml:trace>
  <inkml:trace contextRef="#ctx0" brushRef="#br0" timeOffset="-187199.08">21050 4719 911 0,'-3'-1'0'0,"2"-1"0"0,0 1 0 0,-1 1 0 0,2-2 352 0,0 2-16 15,2-1 0-15,-4 0 0 0,2-1-336 0,-1-1 0 0,1 0 0 0,0-1 0 16,0 1 0-16,-2 2 0 0,2-2 0 0,2 0 0 16,-2 1 0-16,0 0 0 0,0 2 0 0,0 0 0 15,3 0 0-15,-3-3 0 0,0-7 0 0</inkml:trace>
  <inkml:trace contextRef="#ctx0" brushRef="#br0" timeOffset="-186125.38">21043 4725 4607 0,'0'0'400'0,"0"-2"-400"0,-1 2 0 0,1 0 0 0,0 0 1072 0,0-1 128 0,0-1 16 0,0 1 16 0,-2 0 1696 0,2-2 336 0,0 1 64 0,-1 1 0 15,1 1-272-15,1 0-64 0,1 1-16 0,1 1 0 32,-2 1-1152-32,0-1-224 0,2 3-64 0,0-1 0 15,1 3-544-15,2 0-112 0,0 2-32 0,-1 0 0 16,1 1-400-16,-6-10-96 0,0 0-16 0,0 0 0 16,0 0-144-16,38 58-48 0,-38-58 0 0,0 0 0 0,0 0-144 0,0 0 160 15,51 61-160-15,-51-61 160 0,0 0-160 0,0 0 160 16,0 0-160-16,44 59 160 0,-44-59-32 0,0 0-128 15,0 0 192-15,0 0-64 0,0 0-128 0,38 62 192 0,-33-53-192 0,0-1 192 16,-5-8-192-16,0 0 128 0,0 0-128 0,0 0 128 16,0 0-128-16,0 0 0 0,0 0 0 0,0 0 0 15,55 51 0-15,-50-48 0 0,0 0 0 0,-1-2 0 16,0 1 0-16,-1 1 0 0,-2-2 0 0,1 0 0 16,-1 1 0-16,-1-1 0 15,0-1 0-15,-1 2 0 0,1-2 0 0,-2 0 0 16,0 0 0-16,0-2 0 15,-1 1-320-15,0-1-112 0,1 0-16 0,-1-3 0 16,0 1-1280-16,2-2-256 0</inkml:trace>
  <inkml:trace contextRef="#ctx0" brushRef="#br0" timeOffset="-185790.93">21271 4726 911 0,'4'-8'0'0,"-3"3"0"32,2 1 0-32,-2 0 0 0,1 2 0 0,-1 1 0 0,1 0 1600 0,-1-2 256 0,2-1 32 0,0-1 16 0,0 3 1456 0,-3 3 288 0,-2 3 64 0,-2 3 16 15,-2 3-1136-15,-1 1-224 0,-1 5-64 0,-2 0 0 16,0 3-432-16,-1 1-80 0,-1 1-32 0,2-1 0 16,1 0-448-16,-1 0-96 0,-3 2 0 0,0 2-16 31,-2 2-528-31,1-1-96 0,1-1-32 0,-1-1 0 0,1-2-128 0,2-3-32 0,-2-2 0 0,3-1 0 15,0-1-64-15,2-1 0 0,1-4-16 0,0-1 0 16,1-1-160-16,0-1-16 0,4-1-128 0,-3-2 192 16,4-1-192-16,-1-1 0 15,2 1 0-15,0-2 0 0,-1 0 0 0,1-2 0 16,1 1 0-16,-1-1 0 0,2 1-192 0,-2-1-144 16,3 0-32-16,0-1 0 15,-1 0-1184-15,3 2-240 0</inkml:trace>
  <inkml:trace contextRef="#ctx0" brushRef="#br0" timeOffset="-185094.64">21604 5024 12895 0,'0'2'1152'0,"0"-1"-928"0,0 0-224 0,0-1 0 0,0 2 1024 0,0-1 144 0,0 2 48 0,0 1 0 15,1 3 1536-15,-1 3 304 0,0 2 64 0,2-1 16 16,-2 2-1168-16,0 1-240 0,1-2-32 0,1 3-16 16,-1-1-464-16,2 1-112 0,-2-1-16 0,1 0 0 0,-1 1-416 0,-1-3-96 15,1 4 0-15,-1-3-16 0,2-1-240 0,-2-2-64 0,1 1 0 0,-1-1 0 32,2 0-64-32,-2 0-32 0,0-1 0 0,0-1 0 15,-2-1 32-15,2 0 0 0,-1-1 0 0,-1 0 0 16,2-4 32-16,0 1 16 0,0-1 0 0,-1-1 0 15,1-1-80-15,-3 0-16 0,2-1 0 0,-3 1 0 16,2-2-144-16,-1-1 0 0,2 2 0 0,-2-3 0 16,2 1-368-16,-2 0-144 0,1-1-48 0,1 2-18512 15</inkml:trace>
  <inkml:trace contextRef="#ctx0" brushRef="#br0" timeOffset="-181662.25">18479 1273 4815 0,'0'-1'432'0,"0"-1"-432"0,0 2 0 0,-1 0 0 0,1 0 0 0,0 0 0 0,0 0 0 0,0-1 0 0,-2 1 0 0,2 0 0 16,-1-1 0-16,1-2 0 0,-1 1 0 0,1 1 0 31,0-2 0-31,1 0 0 0,0 2 0 0,1-2 0 0,-2 2 0 0,1-1 0 16,1 1 0-16,-1-1 0 16,0 2 0-16,-1 0 0 0,0 0 0 0,2 0 0 15,-2 0 0-15,0 0 0 0,0 0 0 0,1 0 0 16,-1 0 0-16,0 0 0 0,0 0 0 0,2 0 0 15,-2-1 0-15,1 0 0 0,0 1 0 0,1-2 0 16,-1 1 0-16,1-1 0 0,1 1 0 0,-2 0 0 16,0-1 0-16,2 2 0 0,-1 0 0 0,-2 0 0 15,1 0 0-15,-1 2 0 0,1-1 0 0,-1 0 0 16,0 1 0-16,-1 1 0 0,1-1 0 0,0 0 0 16,0 1 0-16,0 0 0 0,0-2 0 0,1 2 0 0,-1-2 0 0,0 1 0 15,0-1 0-15,0 0 0 0,0 1 0 0,0-1 0 0,0-1 0 0,2 2 0 16,-2-2 0-16,0 1 0 0,0-1 0 0,0 1 0 15,0-1 0-15,0 0 0 0,0 0 0 0,-2 0 0 16,2 0 0-16,-1-1 0 0,1 1 0 0,-1 0 0 16,-1 0 0-16,2 0 0 0,-1 0 0 0,-1 0 0 15,1 0 0-15,1 0 0 0,-1 1 0 0,-1-1 0 16,1 2 0-16,-1-1 0 0,1 2 0 0,-1 0 0 16,1-2 0-16,1 4 0 0,0-1 0 0,0 0 0 0,1-1 0 15,2 0 0-15,0 1 0 0</inkml:trace>
  <inkml:trace contextRef="#ctx0" brushRef="#br0" timeOffset="-179679.41">18483 1275 6447 0,'0'0'576'0,"2"0"-576"0,-2 0 0 0,0 0 0 0,0 0 1056 0,0 0 96 0,-2-2 32 0,2 2 0 16,0 0 832-16,0-1 160 0,-1 1 48 0,1-2 0 15,0 2-192-15,0-1-48 0,0 1 0 0,-1-1 0 16,1 1-288-16,0-2-64 0,0 4-16 0,0-4 0 16,0 2-416-16,1 0-96 0,-1 0-16 0,0 0 0 15,0 2-448-15,0-2-112 0,1 0-16 0,1 0 0 16,-1 1-304-16,2-1-64 0,-2 1-16 0,2 1 0 16,0-2 0-16,1 1-128 0,-1 1 192 0,1-1-64 15,-1 1 0-15,2 0-128 0,-3 0 192 0,3 1-64 0,-3-2 16 0,3 2 0 0,-3 0 0 0,3-1 0 31,-1 1-16-31,-1 2-128 0,2-3 192 0,0 1-64 0,-1 0-128 0,0 0 0 0,2 1 144 0,-1-1-144 16,2 0 0-16,-1 0 0 0,1-1 0 0,-1 0 0 16,1 1 0-16,-1-2 128 15,1 0-128-15,0 1 0 0,0-1 160 0,0 2-32 0,-2-1-128 0,3-1 192 16,-8-1-64-16,0 0-128 0,0 0 176 0,0 0-176 16,0 0 144-16,0 0-144 0,0 0 0 0,0 0 144 15,65 15-144-15,-65-15 160 0,0 0-160 0,0 0 160 16,0 0-160-16,0 0 128 0,0 0-128 0,0 0 128 0,0 0-128 0,0 0 0 15,63 25 0-15,-57-23 128 16,-6-2-128-16,0 0 0 0,0 0 0 0,0 0 0 16,0 0 0-16,0 0 0 15,0 0 128-15,0 0-128 0,60 29 0 0,-60-29 0 0,0 0 0 0,0 0 0 16,0 0 0-16,0 0 0 0,0 0 0 0,0 0 0 16,61 18 128-16,-61-18-128 0,0 0 128 0,0 0-128 15,0 0 144-15,0 0-144 0,0 0 160 0,0 0-160 16,0 0 128-16,58 34-128 0,-58-34 0 0,0 0 0 15,0 0 128-15,0 0-128 0,0 0 0 0,0 0 0 0,0 0 128 0,48 41-128 16,-41-36 0-16,-1 0 0 0,-6-5 128 0,0 0-128 16,0 0 0-16,0 0 0 0,0 0 128 0,0 0-128 0,0 0 0 0,55 35 0 31,-48-31 0-31,0 1 128 0,0-1-128 0,-1-1 0 0,1 1 0 0,-1 0 0 0,-1-1 0 0,1 1 0 16,-1 2 0-16,1-2 128 15,0 2-128-15,-1-2 0 0,1 2 0 0,0-2 0 0,1 1 0 0,-2 1 0 16,1 0 0-16,1-2 0 0,-1 0 0 0,-6-4 0 31,0 0 0-31,0 0 0 0,0 0 0 0,0 0 0 16,0 0 0-16,59 34 0 0,-59-34 0 0,0 0 0 0,0 0 0 0,0 0 0 15,0 0 0-15,0 0 0 0,61 28 0 0,-61-28 0 16,0 0 0-16,0 0 0 0,0 0 0 0,0 0 0 16,0 0 0-16,61 29 0 0,-61-29 0 0,0 0 0 0,0 0 0 0,0 0 0 15,0 0 0-15,0 0 0 16,65 26 0-16,-65-26 0 0,0 0 0 0,0 0 0 0,0 0 0 0,0 0 0 15,62 27 0-15,-62-27 0 0,0 0 0 0,0 0 0 16,0 0 0-16,0 0 0 0,58 30 0 0,-58-30 0 0,0 0 0 16,0 0 0-16,0 0 0 0,0 0 0 15,0 0 0-15,63 30 0 0,-63-30 0 0,0 0 0 0,0 0 0 0,0 0 0 16,0 0 0-16,0 0 0 0,64 19 0 16,-64-19 0-16,0 0 0 0,0 0 0 0,0 0 0 0,0 0 0 15,0 0 0-15,0 0 0 0,63 29 0 0,-56-25 0 16,-7-4 0-16,0 0 0 15,0 0 0-15,0 0 0 0,0 0 0 0,0 0 0 16,0 0 0-16,64 34 0 0,-64-34 0 16,0 0 0-16,0 0 0 0,0 0 0 0,0 0 0 0,0 0 0 0,62 31 0 0,-62-31 0 15,0 0 0-15,0 0 0 0,0 0 0 0,0 0 0 16,58 27 0-16,-58-27 0 0,0 0 0 0,0 0 0 16,0 0 0-16,0 0 0 0,62 31 0 0,-62-31 0 15,0 0 0-15,0 0 0 0,0 0 0 0,0 0 0 16,62 34 0-16,-62-34 0 0,0 0 0 0,0 0 0 15,0 0 0-15,0 0 0 0,0 0 0 0,70 34 0 16,-70-34 0-16,0 0 0 0,0 0 0 0,0 0 0 0,58 29 0 0,-58-29 0 16,0 0 0-1,0 0 0-15,0 0 0 0,0 0 0 0,60 36 0 0,-60-36 0 0,0 0 0 0,0 0 0 0,0 0 0 0,0 0 0 16,62 34 0-16,-62-34 0 0,0 0 0 0,0 0 0 16,0 0 0-16,0 0 0 15,67 35 0-15,-67-35 128 0,0 0-128 0,0 0 0 0,0 0 0 0,0 0 0 16,58 37 0-16,-58-37 0 0,0 0 0 0,0 0 0 31,0 0 0-31,0 0 0 0,55 36 0 0,-55-36 128 16,0 0-128-16,0 0 0 0,0 0 0 0,0 0 0 15,56 36 0-15,-56-36 0 0,0 0 0 0,0 0 0 0,0 0 0 0,0 0 0 16,55 32 0-16,-55-32 0 0,0 0 0 0,0 0 0 16,0 0 0-16,0 0 0 15,64 33 0-15,-64-33 0 0,0 0 0 0,0 0 0 0,0 0 0 0,0 0 0 0,59 24 0 0,-59-24 0 16,0 0 0-16,0 0 0 0,0 0 0 0,0 0 0 15,0 0 0-15,63 31 0 0,-63-31 0 0,0 0 0 16,0 0 0-16,0 0 0 0,0 0 0 0,0 0 128 16,60 34-128-16,-60-34 0 0,0 0 0 15,0 0 0-15,0 0 0 0,0 0 0 0,0 0 0 0,61 29 0 0,-61-29 0 16,0 0 0-16,0 0 0 0,0 0 0 16,0 0 0-16,0 0 0 0,62 33 0 0,-62-33 0 0,0 0 0 0,0 0 0 31,0 0 0-31,0 0 0 0,57 39 0 0,-57-39 0 15,0 0 0-15,0 0 0 0,0 0 0 0,0 0 0 16,0 0 0-16,59 40 128 0,-59-40-128 0,0 0 0 0,0 0 0 0,0 0 0 16,0 0 0-16,0 0 0 0,62 34 128 0,-62-34-128 15,0 0 0-15,0 0 0 0,0 0 128 0,0 0-128 16,59 32 0-16,-59-32 0 0,0 0 0 0,0 0 0 16,0 0 0-16,0 0 0 0,63 31 0 0,-63-31 0 15,0 0 0-15,0 0 0 0,0 0 0 0,0 0 128 0,63 33-128 0,-63-33 0 16,0 0 0-16,0 0 0 0,0 0 0 0,0 0 0 15,0 0 0-15,60 39 0 0,-53-34 0 0,0 0 0 16,-7-5 0-16,0 0 0 0,0 0 0 0,0 0 0 0,0 0 0 0,51 40 0 31,-51-40 0-31,0 0 0 0,0 0 0 0,0 0 0 0,0 0 0 0,0 0 0 0,57 35 0 0,-57-35 0 16,0 0 0-16,0 0 0 0,0 0 0 0,0 0 0 16,0 0 0-16,57 31 0 0,-57-31 0 0,0 0 0 15,0 0 0-15,0 0 0 0,0 0 0 0,0 0 0 16,0 0 0-16,59 33 0 0,-59-33 0 0,0 0 128 15,0 0-128-15,0 0 0 0,0 0 0 0,0 0 0 0,0 0 0 0,0 0 0 16,58 24 144-16,-52-23-144 0,-1 2 128 0,0-2-128 16,0 1 160-16,0-1-160 0,0 1 192 0,-5-2-192 31,0 0 160-31,0 0-160 0,0 0 128 0,0 0-128 16,0 0 128-16,0 0-128 0,0 0 0 0,0 0 128 15,0 0-128-15,0 0 0 0,62 18 144 0,-57-17-144 0,-1 1 128 0,0-1-128 16,0-1 160-16,-1 2-160 0,0-1 176 0,-2 1-176 15,2-1 192-15,0 0-192 0,-1 1 176 0,0-1-176 0,0 1 160 0,-1 0-160 16,-1 0 128-16,2-1-128 0,-2 1 0 0,0-1 0 16,0 0 0-16,0 1 128 0,-2-1-128 0,2 1 0 15,-1-1 0-15,-1 2 0 0,-2 0 0 0,-2 1 0 16,1 0-128-16,-4 2-80 0,-1 1-16 0,-1 0-20064 16</inkml:trace>
  <inkml:trace contextRef="#ctx0" brushRef="#br0" timeOffset="-176004.79">22161 2892 2751 0,'-2'-3'256'0,"1"2"-256"0,1 1 0 0,0 0 0 0,0 1 1200 0,-2-1 192 0,2 0 32 0,-1 0 16 0,1 3 0 0,-2 0 0 16,1 3 0-16,1-1 0 0,1 3-416 0,1-1-96 16,-2 1-16-16,1 1 0 0,1-1-464 0,1-1-112 15,-2 2-16-15,2-2 0 0,0 0 144 0,-2 1 32 16,2 2 0-16,-2-1 0 0,1-1 32 0,-1 0 16 15,0 0 0-15,-1-1 0 0,2 1-32 0,-2 1 0 0,1 0 0 0,-1 0 0 16,0 1-112-16,0-3-16 16,0 1-16-16,0-1 0 0,0 2-208 0,0-1-32 0,-1 1-128 0,-1-2 192 0,2-1-64 0,-1-1 0 15,0 2-128-15,-1-1 192 16,2 1 16-16,-1-3 0 0,-1 2 0 0,1-2 0 0,0-1-16 0,1 0 0 16,-2-2 0-16,2 2 0 0,0-2-192 0,0 1 0 15,-1-1 0-15,1 1 0 0,0-2 0 0,0 0 0 0,0 0-208 16,0 0 64-1,0-2-496-15,0 1-80 0,0-1-32 0,1 0-10192 0</inkml:trace>
  <inkml:trace contextRef="#ctx0" brushRef="#br0" timeOffset="-175316.56">22169 2962 3839 0,'0'0'0'0,"1"0"0"0,-1 0 0 0,0 0 0 0,0 0 0 0,0 0 0 0,2 0 496 0,-2-2 144 15,1 2 16-15,-1 0 48 0,2 0 144 0,-2 0 32 16,0 0 0-16,0 0 32 0,0 2 112 0,0-2 0 16,0 1 16-16,1 0 48 0,-1 1-96 0,1-1-16 15,2 2 0-15,2 0 48 0,-3-2 176 0,3 2 32 16,0 1 16-16,1-1 32 0,2 1-192 0,-1 1-32 0,2-3-16 0,-1 1 0 16,2 2-384-16,0-1-80 0,0 0 0 0,-1 0 16 15,0 2-128-15,1 0-16 0,-1-1-16 0,-1 1 32 16,1 1-144-16,-1-1-48 0,-1 1 0 0,2 0 48 15,-1 0-128-15,1 0 0 0,-2 1-16 0,0-1 32 0,0 0-208 0,-1 0 144 16,-1-1-144-16,-1 0 176 16,2 1-176-16,0 0 0 0,-1 1 0 0,0 2-128 0,2-1 128 0,-3-1 0 0,0-1 0 0,0 0 0 15,1 0 0-15,-1-1 0 16,2 0 0-16,-1-1 0 0,-1 0 0 0,2-1 128 0,0-1-128 0,-1-2 0 16,0 0 176-16,-1 1-16 0,-1-2 0 0,1-2 0 15,0 1 352-15,-1-2 64 0,0-1 0 0,-2 1 16 16,2-2 320-16,-2-1 64 0,-1-1 16 0,0-2 0 15,0 1-32-15,-1-2-16 0,1 3 0 0,0-2 0 16,-1 1-384-16,-1-3-80 0,1-1-16 0,-1 0 0 16,1 2-144-16,0-3-16 15,-1 2-16-15,-1-3 0 0,2 1-32 0,-2 0 0 0,0 2 0 16,0 0 0-16,1 1-48 0,0-2-16 16,-2 1 0-16,0 0 0 0,1-1 0 0,-1 3 0 0,1-3 0 0,-1 4 0 15,1-1-32-15,0 1-16 0,0 1 0 0,2 0 0 16,-2 1-144-16,1-1 128 0,1 1-128 0,1 2 128 15,0 1-128-15,0 0 0 16,1 1 0-16,1-1 0 0,-1 1 0 0,1 2 0 0,-1-1 0 0,1 1 0 16,-1 1-256-16,-1 2 0 0,1 0 16 0,1 0 0 15,1 1-560-15,-2 2-112 16,0 1-32-16,2 0-18032 0</inkml:trace>
  <inkml:trace contextRef="#ctx0" brushRef="#br0" timeOffset="-174585.54">22699 2983 3679 0,'0'-3'160'0,"0"2"32"0,0-1-192 0,0 2 0 0,0-1 0 0,0 1 0 0,0 0 1200 0,-2-2 192 0,2 1 32 0,0-1 16 16,0 1 656-16,0 0 128 0,0-1 16 0,0 1 16 15,0 1-368-15,0-2-80 16,0 2-16-16,0-1 0 0,0 2-288 0,0-1-64 0,-1 2-16 0,0 1 0 16,-1-1-464-16,1 1-112 0,-1 2-16 0,1 0 0 15,-1-1-304-15,0 1-64 0,0 2-16 0,-1 1 0 16,2-1-208-16,0 0-48 0,-1 0-16 0,1 0 0 15,-1 0-176-15,1 2 128 0,1-2-128 0,1 0 128 16,-1 2-128-16,3-1 0 0,-1-1 0 0,0 2 0 16,3-1 0-16,0 1 0 0,2 0 0 0,-1 0 0 0,2-1 0 0,0 1 0 15,1-1 0-15,1-1 0 0,0 0 0 0,0-2 0 16,-1-1 0-16,-1 0 0 0,2 2-128 0,1-3 128 0,2-1 0 0,-2 1 0 31,1-1 0-31,0-1 0 0,1-1 0 0,1-1 0 16,-1-1 0-16,1-1 240 0,1-1-64 0,1-1-16 15,0-1 176-15,-2-1 48 0,-2 0 0 0,1-2 0 0,0 2 80 16,-2-3 32-16,-1 2 0 0,1-2 0 0,-5 3 112 0,1 0 32 16,0-3 0-16,-3 0 0 0,1 0-144 0,-4 0-32 15,2 0 0-15,-3 1 0 0,0-1-80 0,-2-2-32 16,-2 0 0-16,0 0 0 0,0 0 16 0,-5-1 0 16,1 0 0-16,-5 0 0 0,-1 1 16 0,0-1 16 15,0 5 0-15,0-1 0 0,-2 2-48 0,-1 0-16 16,1 3 0-16,0-1 0 0,0 1-160 0,0 1-48 0,2 2 0 0,0 0 0 15,3-1-128-15,0 2 0 16,-1 0 0-16,5 2 0 0,0-2 0 0,2 1 0 0,2 2 0 0,1-2 0 0,1 2-256 0,2 0 32 16,2 1 0-16,1 2 0 31,2 1-848-31,1 1-160 0</inkml:trace>
  <inkml:trace contextRef="#ctx0" brushRef="#br0" timeOffset="-173198.66">24164 2943 4607 0,'1'-3'400'0,"0"1"-400"0,1 0 0 0,-2 1 0 0,1-1 1136 0,-1-2 144 0,3-2 16 0,0-3 16 0,-2-3 992 0,1-1 192 0,-1 2 32 0,-2 0 16 16,-2 2-224-16,0 1-32 0,-1-1-16 0,-2 4 0 16,1-1-416-16,-2 2-96 0,-2 0-16 0,-1 1 0 15,-1 1-656-15,-2 2-144 0,-2 0-32 0,-2 3 0 16,1 0-400-16,-2 1-96 0,-1 3-16 0,1 0 0 15,0 3-112-15,-2 0-32 0,0 4 0 0,2-1 0 16,-1 1-128-16,4 0-128 0,1 0 144 0,2 2-144 0,3 0 0 0,0-2 0 16,3-2 0-16,2 1 0 0,0 0 0 0,3 1 0 0,2 1 0 15,2 1 0 1,0-2 0-16,2 0 0 0,1-1 0 0,1 0 0 0,1-1 0 0,2-2-128 0,0 2 128 0,2-4 0 16,-3 1 0-16,0-4 0 0,-2-1 0 0,0-1 0 15,4 2 192-15,1-3-16 0,2 0 0 0,0-1 0 16,1-1 96-16,1 0 32 0,1-1 0 0,0-1 0 15,0 0-112-15,-2-1 0 0,-1 0-16 0,-1 1 0 16,-2 1-176-16,1 0 0 0,-2-1 0 0,-3 2 128 16,0 0-128-16,-2 2 0 0,0-1 0 0,-1 2 0 31,0-2-368-31,0 2-48 16,1-1-16-16,-3-1-17424 0</inkml:trace>
  <inkml:trace contextRef="#ctx0" brushRef="#br0" timeOffset="-172881.75">24449 2898 6447 0,'0'-1'576'0,"0"-1"-576"0,0 1 0 0,0 1 0 0,0 0 1264 0,0 1 144 16,-1-1 16-16,1 2 16 15,-2 0 1328-15,1 5 272 0,-2 2 48 0,0 2 16 16,-1 3-1248-16,0 0-256 16,-1 2-64-16,1 1 0 0,0 0-240 0,-2 1-48 0,2-1-16 0,-2 2 0 15,2-2-352-15,0-2-80 0,0 2-16 0,1-3 0 16,-1 0-384-16,1-1-80 0,1-3 0 0,1-2-16 16,0-1-304-16,-1-1 160 0,2-2-160 0,-1-1 128 15,1 0-128-15,0-2 0 0,0 2 0 0,0-3 0 16,1 3-512-16,-1-3-16 0,0 0-16 0,0-1-10032 15,2 1-2016-15</inkml:trace>
  <inkml:trace contextRef="#ctx0" brushRef="#br0" timeOffset="-172619.56">24442 2953 11967 0,'3'0'528'0,"0"0"112"0,-1 1-512 0,3-1-128 0,-3 2 0 0,1-1 0 0,-1 1 2240 0,3-1 400 31,4 5 96-31,4 1 16 0,-13-7-192 0,0 0-16 0,0 0-16 0,65 42 0 0,-65-42-864 0,0 0-160 16,0 0-32-16,50 51-16 0,-50-51-448 0,0 0-96 31,0 0-16-31,0 0 0 0,50 65-448 0,-42-55-80 0,1 1-32 0,-2-2 0 16,0-1-128-16,-1-1-16 15,-1-1-16-15,1-2 0 0,-2 0-176 0,2-1 0 0,-2 0 0 0,2-2 128 16,-2 2-128-16,0-3 0 0,0 2 0 0,1-2 0 15,-3 0 0-15,0 0 0 16,1-2 0-16,-3 2 0 0,0-1-1440 0,-3-1-160 0</inkml:trace>
  <inkml:trace contextRef="#ctx0" brushRef="#br0" timeOffset="-172436.83">24429 3185 13823 0,'-1'-6'608'0,"1"2"128"0,1 0-592 0,1-1-144 0,-1 3 0 0,0-1 0 16,2 0 2608-16,2-1 480 0,0-3 112 0,5-3 0 0,1 0-256 0,2 0-64 16,0 0-16-16,0 2 0 15,1 1-1728-15,-2 1-352 0,2 2-64 0,-2 1-16 16,-1 1-496-16,0 1-208 0,2 2 176 0,-2 1-176 0,1-1 0 0,-2 3 0 16,1 1-208-16,-1-1-16816 15</inkml:trace>
  <inkml:trace contextRef="#ctx0" brushRef="#br0" timeOffset="-172102.94">24895 2991 8687 0,'3'-11'192'0,"-1"4"32"0,-1 1 16 0,0 2 16 0,1 1-256 0,-2 0 0 16,0 2 0-16,1-3 0 0,1-1 2512 0,-1 0 464 15,1-1 96-15,-2 5 0 0,0 1-368 0,-2 3-80 16,1 2 0-16,-1 4-16 0,-1 1-1136 0,2 1-240 0,-2 3-32 16,0-1-16-16,2 2-256 0,0 1-48 0,-1-1-16 0,2 1 0 31,0-1-352-31,2 1-64 0,-1-2 0 0,0-3-16 0,1 1-176 0,1-2-16 16,-2-1-16-16,0-1 0 15,1-1-16-15,-1-2 0 0,1 1 0 0,-1 0 0 0,1-4-64 0,-2 0-16 16,1 1 0-16,0-3 0 0,1 1-128 0,-1 0 0 15,-1-1 0-15,2 0 128 0,-1 0-128 0,0 0 0 16,2 0 0-16,-1-1 0 16,0 0-560-16,1-1-32 0,0-1-16 0,0-1-10912 15,0 1-2192-15</inkml:trace>
  <inkml:trace contextRef="#ctx0" brushRef="#br0" timeOffset="-171833.18">24856 2940 8287 0,'4'-11'368'0,"-1"5"80"0,1 1-448 0,-1 1 0 15,-2 1 0-15,2 0 0 0,0-1 2224 0,3-2 352 16,4-1 80-16,2-3 16 0,2 0 512 0,1 3 96 0,0 1 32 0,-1 2 0 16,0 1-1152-16,0 3-240 15,1 0-32-15,-3 0-16 0,2 0-704 0,-1 0-144 16,0 2-16-16,0-2-16 0,1 0-544 0,0 0-96 0,0-2-32 0,0 2 0 15,0-1-192-15,-1 1-128 0,0 0 128 0,-2-1-128 16,0 1 0-16,-2 0 0 0,-1 1 0 0,-1-1 0 16,-1 1 0-16,-3 1 0 15,0 1-160-15,-2-2 160 0,-1 3-1632 0,-1 0-224 0,-2 1-32 0,-2 0-14512 0</inkml:trace>
  <inkml:trace contextRef="#ctx0" brushRef="#br0" timeOffset="-171635.37">24946 3043 7887 0,'2'2'336'0,"-2"-2"96"0,0 0-432 0,1 0 0 0,-1 0 0 0,2 0 0 16,-1 0 2048-16,2-2 336 0,2 2 64 0,2-2 16 31,2 0 144-31,1-1 16 0,1 1 16 0,0-1 0 0,1 0-1040 0,0 0-224 16,1 2-32-16,0-2-16 15,0 1-976-15,-2 1-192 0,2 1-32 0,-2 0-128 16,-1 1 0-16,0 2-176 0,0-1 0 0,-3 2-13632 15</inkml:trace>
  <inkml:trace contextRef="#ctx0" brushRef="#br0" timeOffset="-171056.59">25364 2935 11967 0,'2'-3'1072'0,"-1"0"-864"16,1 0-208-16,-2 2 0 0,1-1 960 0,0 1 160 0,1-3 32 0,1-2 0 16,1 0 1584-16,-1 4 320 0,1 2 64 0,-1 1 16 15,-2 5-1680-15,1 2-336 0,-1 3-64 0,-1 2-16 16,0 1-400-16,0 2-64 0,1-1-32 0,-1 1 0 16,0 1-208-16,2-2-32 0,-2 2-16 0,0-1 0 15,1-1-80-15,1 0-16 0,-1-1 0 0,1-2 0 16,0 0-192-16,0-1 0 0,1-2 0 0,-2-1 0 15,0 2 0-15,1-4 0 0,-2-2 0 0,0 0 0 0,0-1 0 0,0 0 0 16,0-1 0-16,0 0 0 0,0-2 0 0,0 0 0 0,0-2 0 0,0 1 0 31,-2-3 0-31,1 0 0 0,0-2 0 0,-1 0 0 0,1-1 0 0,-1 0 128 16,0-1-128-16,0-2 0 0,1-2 160 0,-2 1-16 0,1-3 0 0,0 0 0 16,0-2 320-16,-1-2 64 0,2 1 16 0,-2-3 0 15,2 1 96-15,-1 0 0 0,1 1 16 0,1-1 0 16,0 1-240-16,1 3-48 0,1 0-16 0,-1 3 0 0,2 0-176 15,0 2-48-15,0 2 0 0,1 0 0 0,-1 2-128 0,1-1 128 16,2 1-128-16,-2 2 128 0,0 1-128 0,2 0 128 16,-1 0-128-16,1 1 128 0,0-1 0 0,-1 1-128 31,2 1 192-31,0 0-64 0,1 1 0 0,-1-2 0 0,1 2 0 0,1 2 0 16,-1-1 0-16,2 0 0 15,1 2 0-15,1 0 0 0,-1 1-128 0,2-1 160 0,-1 1-160 0,1-1 160 16,-2 1-160-16,2-1 160 0,0 0-160 0,-2-2 160 15,-1 1-160-15,1-2 0 0,0 0 144 0,1-2-144 16,-1 1 0-16,0 0 144 0,-1-2-144 0,-1 1 0 16,-1 1 128-16,-1-2-128 0,0 2 0 0,-1-1 0 0,0 1 0 0,-1 1 0 15,0-1 0-15,-3 1 0 16,3 0-480-16,-4 1-96 0,0-1-32 0,1 3-18448 16</inkml:trace>
  <inkml:trace contextRef="#ctx0" brushRef="#br0" timeOffset="-170856.27">25438 3059 4607 0,'-3'-3'400'0,"2"2"-400"0,1-1 0 0,0 1 0 0,1 1 1824 0,0-1 288 0,1-1 48 0,1 1 16 0,2-2 1584 0,5-1 320 15,2-1 64-15,-1 0 16 0,0 1-1632 0,2-1-320 16,-2 2-64-16,0 2-16 0,2 0-1120 0,-2-1-240 15,1 2-32-15,-1 2-16 0,0 0-528 0,1 1-192 16,-2 0 0-16,1 1-11088 0,0 2-2336 0</inkml:trace>
  <inkml:trace contextRef="#ctx0" brushRef="#br0" timeOffset="-170500.39">25873 2976 911 0,'1'-2'0'0,"1"2"0"16,-2 0 0-16,0 0 0 0,0 0 1424 0,0 0 208 0,0 0 32 31,1 2 16-31,1 1 1216 0,-2 2 240 0,-2 2 64 0,1 2 0 0,-2 1-1568 16,0-1-304-16,0 3-64 0,-1 0-16 15,1 0-80-15,2 1-16 0,-1-1 0 0,1 0 0 0,0-1-640 0,1 0-144 16,1-1-32-16,0-2 0 0,1 1 32 0,-1-2 0 15,2 2 0-15,0-2 0 0,1-2 144 0,-1 1 48 16,1 0 0-16,-1-2 0 0,1 0-96 0,0 0-16 16,2 0 0-16,1 1 0 0,0 0-160 0,0-2-32 15,0 0-16-15,2 0 0 0,-2-2-112 0,1 1-128 16,1-1 176-16,-1 0-176 0,1 2 128 0,-1-3-128 16,1 2 0-16,1-1 0 0,-2-1 0 0,1 2 0 0,-1-2 0 0,1 0 0 15,-1 1 0 1,1-1 0-16,-1 1 0 0,0-1-144 0,1 0 144 0,1 0-160 15,-2 0 160-15,1-1-160 0,-1 1-32 0,-1 0 0 16,0 0 0-16,0-1 0 16,-2 1-1216-16,-2 0-240 0</inkml:trace>
  <inkml:trace contextRef="#ctx0" brushRef="#br0" timeOffset="-170214.25">25898 3159 2751 0,'3'-2'128'0,"-1"-1"16"0,0 0-144 0,0 1 0 0,-1 1 0 0,1 0 0 0,-1-1 2080 0,3-2 384 0,2 0 80 0,1-3 16 0,3 0 192 0,-2 1 64 16,2 0 0-16,0 1 0 15,0 2-1088-15,0 0-192 0,0 0-64 0,0 2 0 0,-2 1-992 0,2-2-208 0,0 2-32 0,0 0-16 16,0 0-224-16,0 0-256 0,-2 0 48 0,1-1-8048 16,-1 1-1600-16</inkml:trace>
  <inkml:trace contextRef="#ctx0" brushRef="#br0" timeOffset="-170000.2">25896 2986 6911 0,'5'-6'144'0,"-2"3"48"0,1 0 0 0,-1 2 0 0,0-1-192 0,-2 0 0 0,4 0 0 0,0-1 0 16,5-2 2720-16,4-1 512 0,2-1 96 0,-1 1 32 15,1 1-1856-15,-2 0-368 16,3 3-80-16,-2-1-16 0,1 1-1040 0,-2 1 0 15,0 0-128-15,0 1-9856 0</inkml:trace>
  <inkml:trace contextRef="#ctx0" brushRef="#br0" timeOffset="-169739.63">26356 2895 12831 0,'0'-7'272'0,"0"3"64"0,1 1 16 0,-1 0 32 0,0 0-384 0,0 2 0 0,0 0 0 0,0 1 0 0,0-2 3360 0,2 1 608 16,-2 1 112-16,0 1 16 15,-2 2-1584-15,2 3-320 0,0-1-64 0,-1 2-16 0,2 2-1216 0,-1-1-240 0,2 2-48 0,-1 0-16 16,1 1-272-16,-1 1-48 0,1-1-16 16,-1 2 0-16,0-2-64 0,-1 2-32 0,2-2 0 0,-1-1 0 15,1 1-160-15,-1 0 0 0,0-1 144 0,1 0-144 31,1 0 0-31,-2-1 0 0,1-1 0 0,-1 1-128 16,0-2-944-16,1 1-176 0</inkml:trace>
  <inkml:trace contextRef="#ctx0" brushRef="#br0" timeOffset="-169065.12">26629 2905 8287 0,'-3'-4'736'0,"1"1"-592"0,2 2-144 0,0 1 0 15,0 0 1376-15,0 0 240 0,2 1 48 0,-2 2 16 0,1 2 560 0,2 3 96 32,0 1 32-32,0 4 0 0,0 0-880 0,-1 0-160 0,3 1-48 0,-3 0 0 15,-2-14-352-15,0 0-80 0,0 0-16 0,12 63 0 16,-12-63-496-16,0 0-96 0,0 0-32 0,8 63 0 15,-6-49-208-15,-1-2 0 0,2 0 0 0,-2-4-160 16,2-1 160-16,-1 0 0 0,-1-1 0 0,2 0-128 16,-2-2 128-16,2 0 0 0,-2-1 0 0,2-2-128 15,-1-1 128-15,-1 0 0 0,2-1 0 0,-2-2 0 16,1-1 0-16,-1-2 0 0,1-1 0 0,-1 0 0 16,-1-1 0-16,1-2 0 0,-1 0 0 0,-1 0 0 0,1-1 128 0,-1-2 48 15,1 0 16-15,-3-1 0 0,1 0 544 0,0-2 112 16,-3-1 32-16,1 0 0 0,-2 1 160 0,2-1 48 15,-1-2 0-15,-3 2 0 0,3 0-320 0,-1 0-48 0,2 2-16 0,0-1 0 32,1 4-384-32,1 0-96 0,1 4-16 0,0-1 0 0,1 4-208 0,1 0 128 0,0 4-128 0,1 0 0 15,1 2 0-15,1 0 0 0,2 5 0 0,1 1 0 16,1 2 0-16,2 2 0 0,-10-11 0 0,0 0 0 16,0 0 0-16,47 55 0 0,-47-55 0 0,0 0 0 0,0 0 0 0,55 62 0 15,-55-62 0-15,0 0 0 0,0 0 0 0,66 48 0 16,-66-48 0-16,0 0 0 15,62 33 0-15,-41-25 0 16,-21-8 0-16,44 16 0 0,-24-9 0 0,0 0 0 0,-3-2 0 0,0 0 0 0,-3-2 0 0,0-1 0 16,-1 0 0-16,-2-2 0 15,-1-2 0-15,0 1 0 0,0-2 0 0,0-1 0 16,-2 0 0-16,2-2 0 16,-2-1 0-16,-1-2 0 0,0 1 320 0,-2-2 32 0,-1-1 0 0,-1-2 0 15,-2 2 224-15,-1-3 64 0,-1 0 0 0,-1-3 0 0,0 0 0 0,-1-2 0 16,-2 1 0-16,1-2 0 0,-1 0-176 0,0 1-16 15,1-1-16-15,1 1 0 0,-1 4-272 0,0 2-160 16,1 0 192-16,-1 4-192 0,1 0 0 0,0 2 0 16,2 1 0-16,-2 2 0 0,1 0 0 0,1 2-224 15,0 1 32-15,2 1 16 16,0 3-560 0,2 1-112-16,0 2-32 0,1 1 0 15,2 1-240-15,0 2-48 0,-1 0-16 0,1 1-11680 0,1 1-2352 0</inkml:trace>
  <inkml:trace contextRef="#ctx0" brushRef="#br0" timeOffset="-168635.83">27396 2832 5039 0,'4'-5'0'0,"-3"3"224"0,1 0-64 0,-1 1-16 0,2 1-144 0,-2 0 0 0,-1 0 0 0,2 0 0 0,-1 0 2288 0,2 0 416 0,-1 3 96 0,0-1 16 0,1 3-400 0,-1 2-96 0,0 0-16 0,0 0 0 16,-1 3-544-16,-1 0-112 16,2-1-32-16,-2 3 0 0,1-1-352 0,-1 2-80 0,0-1-16 0,2 3 0 0,-2-3-528 0,0 2-96 15,1 2-32-15,0-2 0 0,-1-14-320 0,0 0-192 16,0 0 192-16,0 0-192 0,7 75 0 0,-5-61 0 16,-1-1 0-16,1 0 0 0,-1-1 0 0,2 0 0 15,-2 0 0-15,2 1 0 0,-1-5 0 0,0 2 0 16,3-1 0-16,-1-1 0 15,1 1 0-15,3-1 0 0,0-1 0 0,2 0 0 0,1-1 144 0,1-2-16 16,0-1-128-16,1 1 192 0,1-2 160 0,2-1 32 0,-1 1 0 0,2-2 0 31,-1 0-64-31,1 0 0 0,-2-2 0 0,2 4 0 0,-1-4-128 0,-1-1-48 16,1 2 0-16,-2 0 0 16,-1-2-144-16,-1 1 0 0,0-1 0 0,0 2 128 0,0-2-128 0,-3 2 0 15,3-2 0-15,-1 2 0 0,-1-2 0 0,-2 1-192 16,2-1 64-16,-1 2 128 15,-2-2-1520-15,-2 0-176 0</inkml:trace>
  <inkml:trace contextRef="#ctx0" brushRef="#br0" timeOffset="-168382.16">27447 3046 3615 0,'-2'-7'0'0,"2"3"144"0,0 0-144 0,0 1 208 0,0 2-208 0,0-1 0 16,0 1 0-16,2-2 0 0,-1-1 2688 0,2-2 480 15,0 0 96-15,2 1 32 0,2 0-992 0,3 3-192 0,2 0-32 0,0 2-16 16,4 0-448-16,-1 2-80 0,2 0-32 0,2 0 0 16,0 1-192-16,1 1-32 0,0-1-16 0,0 0 0 15,0-1-624-15,-3 0-112 0,1-1-16 0,-4 1-16 16,0-1-496-16,-1 0 128 0,-2 1-128 0,-1-1 0 31,0 2-384-31,-3 0-128 0</inkml:trace>
  <inkml:trace contextRef="#ctx0" brushRef="#br0" timeOffset="-168152.72">27461 2846 18431 0,'4'-3'1632'0,"0"-1"-1312"16,2 1-320-16,-2 1 0 0,-1 1 1456 0,1-2 208 15,6-1 64-15,4-5 0 16,6 0 896-16,4-1 192 0,0 0 48 0,-1 1 0 0,-4 4-1776 0,0 2-336 16,-4 0-80-16,-2 2-16 0,-2 1-656 0,-2 1 0 15,-2 2-256-15,0 1-16192 0</inkml:trace>
  <inkml:trace contextRef="#ctx0" brushRef="#br1" timeOffset="-163047.83">18490 1511 9215 0,'0'-2'816'0,"0"1"-656"0,2 1-160 0,-2-2 0 0,1 2 768 0,-1-1 128 0,2-2 32 0,-1 0 0 16,2-1 1504-16,0-2 288 0,1 1 64 0,-1-1 16 0,0 2-672 0,0 0-128 15,-1-1-16-15,0 4-16 0,-1-2-304 0,1 2-64 32,-1 1-16-32,-1 0 0 0,0 1-208 0,0 1-32 0,0 0-16 0,-1 1 0 15,1 3-624-15,-2-2-128 16,2 2-32-16,2-1 0 0,-2 3-176 0,1-3-48 0,2 1 0 0,-2-1 0 15,2 3-96-15,1-1-32 0,1 0 0 0,-1 0 0 16,-4-7 0-16,0 0 0 0,0 0 0 0,0 0 0 16,0 0-32-16,38 44-16 0,-38-44 0 0,0 0 0 15,0 0-16-15,0 0-128 0,0 0 192 0,48 42-64 16,-48-42-128-16,0 0 0 0,0 0 144 0,0 0-144 0,0 0 128 0,45 42-128 16,-45-42 128-1,0 0-128-15,0 0 128 0,0 0-128 0,0 0 128 0,34 50-128 16,-34-50 0-16,0 0 144 0,0 0-144 0,0 0 0 15,31 45 128-15,-31-45-128 0,0 0 0 0,0 0 0 16,0 0 0-16,0 0 0 0,35 45 0 0,-35-45 0 16,0 0 0-16,0 0 0 0,0 0 0 0,0 0 0 15,0 0 128-15,39 47-128 0,-39-47 0 0,0 0 0 16,0 0 160-16,0 0-160 0,0 0 128 0,28 42-128 16,-28-42 0-16,0 0 128 0,0 0-128 0,0 0 0 0,0 0 0 0,32 44 128 15,-32-44-128-15,0 0 0 16,0 0 0-16,0 0 128 0,0 0-128 0,31 47 0 0,-31-47 128 0,0 0-128 15,0 0 0-15,0 0 128 0,26 45-128 0,-26-45 0 16,0 0 144-16,0 0-144 0,0 0 0 0,0 0 144 16,24 45-144-16,-24-45 0 0,0 0 128 0,0 0-128 0,0 0 0 0,27 45 0 15,-27-45 0 1,0 0 0-16,0 0 0 0,0 0 0 0,29 43 128 0,-29-43-128 0,0 0 0 0,0 0 0 16,0 0 128-16,31 45-128 0,-31-45 0 0,0 0 0 0,0 0 128 15,0 0-128-15,0 0 0 0,34 48 0 0,-34-48 0 0,0 0 0 16,0 0 0-16,0 0 0 15,0 0 128-15,30 42-128 0,-26-35 0 0,-4-7 0 16,0 0 128-16,0 0-128 0,0 0 0 0,0 0 0 16,37 45 128-16,-37-45-128 0,0 0 0 0,0 0 0 0,0 0 128 0,0 0-128 31,37 44 0-31,-37-44 0 0,0 0 128 0,0 0-128 0,0 0 0 0,0 0 0 16,0 0 128-16,41 43-128 15,-41-43 0-15,0 0 0 0,0 0 128 0,0 0-128 0,0 0 0 0,32 41 0 16,-32-41 128-16,0 0-128 0,0 0 0 0,0 0 0 15,0 0 0-15,28 41 0 0,-28-41 128 0,0 0-128 16,0 0 0-16,0 0 0 0,29 45 0 0,-29-45 0 0,0 0 0 0,0 0 0 16,0 0 0-16,0 0 0 0,34 46 0 0,-34-46 0 15,0 0 0-15,0 0 0 0,0 0 0 0,35 46 0 16,-35-46 0-16,0 0 0 16,0 0 0-16,0 0 0 0,31 41 0 0,-31-41 0 0,0 0 0 0,0 0 0 15,0 0 0-15,34 48 0 16,-34-48 0-16,0 0 0 0,0 0 0 0,0 0 0 15,31 48 0-15,-31-48 0 0,0 0 0 0,0 0 0 16,0 0 0-16,34 48 0 0,-34-48 0 0,0 0 0 0,0 0 0 0,0 0 0 16,38 41 0-16,-38-41 0 0,0 0 0 0,0 0 0 15,0 0 0-15,0 0 0 0,42 46 128 0,-42-46-128 16,0 0 0-16,0 0 0 0,0 0 0 0,0 0 0 16,30 47 0-16,-30-47 0 0,0 0 0 0,0 0 0 15,0 0 0-15,25 41 0 0,-25-41 0 0,0 0 0 16,0 0 0-16,0 0 0 0,0 0 0 0,27 45 0 15,-24-39 0-15,1-1 0 0,1 2 128 0,-3 1-128 0,1-1 0 16,0 1 0-16,1-1 0 0,1 0 0 0,-1 2 0 0,-1-2 0 0,-1 0 0 16,3 0 0-1,-3 1 0-15,-2-8 0 0,0 0 0 0,0 0 0 0,0 0 0 0,25 43 0 16,-25-43 0-16,0 0 0 0,0 0 0 0,0 0 0 0,0 0 0 0,28 41 0 16,-24-34 0-16,0-2 0 0,-4-5 0 0,0 0 0 15,0 0 0-15,0 0 0 16,0 0 128-16,28 44-128 0,-28-44 0 0,0 0 0 0,0 0 0 0,0 0 0 15,0 0 0-15,0 0 0 0,32 45 144 0,-32-45-144 16,0 0 0-16,0 0 144 0,0 0-16 0,0 0-128 16,0 0 192-16,0 0-64 0,31 46 16 0,-29-41 0 15,-2-5 0-15,0 0 0 0,0 0 0 16,0 0 0-16,0 0 0 0,0 0 0 0,24 44-144 0,-24-44 160 16,0 0-160-16,0 0 160 15,0 0-160-15,0 0 160 0,0 0-160 0,0 0 160 0,0 0 0 0,0 0 0 16,0 0 0-16,37 41 0 0,-34-40 32 0,0 1 16 15,0-1 0-15,-2 1 0 16,2-1-48-16,0 1-16 0,0-1 0 0,-2 0 0 0,2 1-144 0,-2-1 192 16,1 1-192-16,-1-2 192 0,0 1-192 0,1 0 160 0,-2-1-160 0,0 0 160 15,1 2-160-15,-1-2 160 0,2 1-160 0,-2-1 160 16,0 0-160-16,0 2 0 16,0-2 144-16,1 0-144 0,-1 0 0 0,0 1 128 0,0-1-128 0,0 1 0 15,2 1 0-15,-2-1 128 0,0 1-128 0,0-1 0 16,1 1 0-16,-1-1 0 15,0 2 0-15,0-2 128 0,0 1-128 0,0-1 0 16,0 0 0-16,0 1 0 0,0-1 0 0,-1-1 0 16,1 2 0-16,0-2 0 0,0 0 0 0,0 0 0 15,0 0 0-15,0 0 0 0,-2 0 0 0,2 0 0 16,-1 0 0-16,-2-2 0 0,-1 2-304 0,-1-1-16 16,1-1-16-16,-1 1 0 15,0-2-1264-15,0 0-256 0,-1-1-64 0,2-3-20032 0</inkml:trace>
  <inkml:trace contextRef="#ctx0" brushRef="#br1" timeOffset="-156065.52">20390 3456 6447 0,'-2'-3'576'0,"0"2"-576"0,1-1 0 0,-1 2 0 0,1 0 2016 0,0 0 288 0,-1 0 64 0,-1 2 16 15,1-1 512-15,-3 2 112 0,1 3 0 0,0 1 16 16,1 0-1024-16,2 3-208 0,-2 0-32 0,1-1-16 16,4 3-912-16,-2-2-192 0,1 0-48 0,2 1 0 15,0 2-96-15,-2 1-32 0,2-2 0 0,0-2 0 16,0-1-96-16,-2 1-32 16,2 0 0-16,0-1 0 0,1 1-48 0,-1 0-16 15,1 0 0-15,-1-3 0 0,1 0-48 0,-1 0-16 16,1 0 0-16,0 2 0 0,2-2-208 0,-2-1 128 15,1-1-128-15,-1 1 0 0,0-2 128 0,0 0-128 16,2-1 0-16,-2 0 144 0,2 0-144 0,1-2 160 0,-1 1-160 16,-1-1 160-16,1-2-160 0,-1 1 192 15,1-2-192-15,-2 2 192 0,1-1-192 0,0-2 160 0,0 0-160 16,0-1 160-16,1 0-32 0,-2-1 0 0,0-2 0 0,-1 2 0 16,0-2 96-16,-2 0 16 0,1 1 0 0,-1-1 0 15,-1 0 64-15,0-3 16 0,-1 0 0 0,1 0 0 0,-2-1 32 0,1-2 16 16,0 2 0-16,-1-2 0 15,2 0-64-15,-1 2-16 0,1-3 0 0,-2 3 0 0,2-1-128 0,0 2-32 0,2 2 0 0,-2 1 0 16,0 3-128-16,1 1 0 16,-1 0 0-16,0 3 0 0,2 0 0 0,-1 1 0 0,0 4 0 0,2-1 0 15,-1 2 0-15,2 1 0 0,-1 1 0 0,1 2 0 16,2 1 0-16,-2-1 0 0,1 0 0 0,1 0 0 16,3 1-128-16,-9-11 128 0,0 0 0 0,0 0 0 15,0 0-160-15,50 61 160 0,-50-61-208 0,0 0 80 16,0 0-64-16,0 0 0 0,0 0 0 0,61 49 0 15,-50-43 48-15,4-2 0 16,-3-1 0-16,4 0 0 0,-2-2-32 0,0-1 0 0,-1-1 0 0,0 0 0 16,-1-1 176-16,-2-1-192 15,-1 2 192-15,-1-2-192 0,1-1 192 0,-1 0 0 0,0-1 0 0,0 0 0 16,-4 1 0-16,0-2 0 0,0 0 0 0,-1-1 0 16,0 0 0-16,-3-3 144 0,1 2 0 0,-2-2 0 15,0-1 240-15,-1-1 64 0,-2 0 0 16,0-3 0-16,-1 0 0 0,0 1 0 0,-1 1 0 0,-1-1 0 15,0 0-112-15,0 0-16 0,1 2 0 0,1 0 0 16,-1 2-160-16,2 0-32 0,1 3-128 0,-1 1 192 0,-1 0-192 16,4 2 0-16,-2 1 0 0,3 2 0 0,0 1-368 0,2 0-16 15,-1 1 0-15,2 2 0 16,0 1-704-16,1 2-128 0,0 3-48 0,2-1-18112 16</inkml:trace>
  <inkml:trace contextRef="#ctx0" brushRef="#br1" timeOffset="-155754.59">21006 3549 3679 0,'3'-1'160'0,"-1"1"32"0,-1 0-192 0,-1 0 0 0,0 0 0 0,0 0 0 0,0 1 2144 0,0 1 384 0,0 0 80 0,1 4 16 15,1 1 256-15,-1 3 48 0,1-1 16 0,-2-1 0 16,1 2-896-16,1-2-192 0,-1 2-16 0,-1-1-16 16,1-1-240-16,-1-1-48 0,2 0-16 0,-1-1 0 15,1 0-416-15,-1 1-80 0,0-3 0 0,1 2-16 16,-2-2-384-16,1-1-80 0,-1 1-16 0,2-1 0 16,-2 0-304-16,0-1-64 0,0 1-16 0,0 0 0 15,0 0-144-15,-2 1 0 0,1-1 0 0,1 0 0 16,0-2-272-16,0 2-48 15,1-2 0-15,1 2-17920 0</inkml:trace>
  <inkml:trace contextRef="#ctx0" brushRef="#br1" timeOffset="-155503.15">21234 3498 16575 0,'3'-5'736'0,"-2"2"160"0,0 0-720 0,-1 0-176 16,0 2 0-16,0 1 0 0,0 0 3072 0,0 1 576 16,0 1 112-16,2 2 16 0,-2 3-1424 0,0 3-304 0,1 1-48 0,1 2-16 31,-1 0-1088-31,1-1-240 0,0 2-32 0,1 3-16 0,0-1-240 0,1-2-48 0,-1-1-16 0,0-2 0 16,0 2-176-16,1 0-128 0,-1-2 192 0,1-1-192 15,0-2 128-15,-1-1-128 0,1-3 0 0,1 2 0 0,-1-3 0 0,-1 0 0 16,-1-2 0-16,0-1 0 15,1 2-336-15,0-4-128 0,-1 1-32 0,1-1-17264 16</inkml:trace>
  <inkml:trace contextRef="#ctx0" brushRef="#br1" timeOffset="-155254.95">21097 3507 11967 0,'0'-3'1072'0,"0"0"-864"16,1 0-208-16,1 2 0 16,-2 0 2032-16,1-2 352 0,2-3 80 0,0-2 16 0,2-2 1024 0,1 1 208 15,1 1 32-15,0 2 16 0,2 3-2064 0,-1 0-416 16,1 2-64-16,0 1-32 0,1 1-624 0,-1 2-128 16,2-1-32-16,-1 2 0 0,3-1-256 0,-2 0-144 15,0 1 160-15,2-1-160 0,0-1 0 0,-2 1 0 16,2 0 0-16,-1 0-11968 15,1 0-2368-15</inkml:trace>
  <inkml:trace contextRef="#ctx0" brushRef="#br1" timeOffset="-154954.16">21506 3470 13823 0,'2'-1'1216'0,"-1"-1"-960"0,-1 2-256 0,0 0 0 16,0 0 1408-16,0 0 256 0,0 0 32 0,2 2 16 0,-1 1 1488 0,-1 2 288 31,0 2 64-31,2 0 16 0,-2 2-1904 0,0 1-384 0,1 1-80 0,0-1-16 16,1 0-240-16,-1 0-48 0,1 1-16 0,0 3 0 0,1-3-416 0,0-1-80 15,0 0 0-15,0-1-16 0,1 1-192 0,-1-3-48 16,1 1 0-16,0-1 0 0,-1-1-128 0,0-1 0 15,0 1 144-15,-2-2-144 0,2 2 0 0,0 0 0 16,-2 1 0-16,1-2 0 0,-1 1 0 0,0-2 0 0,1 2 0 0,-1-2-128 47,1-1-832-47,-1 0-144 0</inkml:trace>
  <inkml:trace contextRef="#ctx0" brushRef="#br1" timeOffset="-154653.83">21684 3425 9039 0,'0'-16'192'0,"0"8"32"0,0-1 16 0,2 4 32 0,-2 2-272 0,0 2 0 0,0-1 0 0,1-1 0 0,1 0 3072 0,-1 1 576 0,2 2 96 0,0 4 32 15,-2 3-1616-15,2 4-320 0,-2 3-64 0,1 3-16 16,-2-17-720-16,0 0-144 15,7 55-16-15,-7-55-16 0,0 0 0 0,10 60 0 16,-10-60 0-16,0 0 0 0,13 55-112 0,-13-55-32 16,0 0 0-16,0 0 0 0,14 58-368 0,-10-47-80 15,-1 0-16-15,1 1 0 0,0-1-80 0,0-1-32 16,1-2 0-16,-3-1 0 0,3-1-144 0,-1-2 0 16,-1 1 0-16,0-4 0 0,-2 0 0 0,2 1 0 0,-2-2 0 0,2-2 0 15,-2 2-208-15,-1-1-32 0,0 0 0 0,0-2-11216 16,-1 1-2256-1</inkml:trace>
  <inkml:trace contextRef="#ctx0" brushRef="#br1" timeOffset="-154418.78">21546 3671 20271 0,'-3'-6'896'0,"2"2"192"0,1 0-880 0,1 1-208 0,1 0 0 0,-2 2 0 16,1-2 2208-16,2 0 400 0,1-4 80 0,2 0 0 31,1 0 144-31,1-2 32 0,2 2 0 0,0 2 0 16,-1 0-1936-16,0 0-384 0,3 2-80 0,-1-1-16 15,2 1-256-15,-1 0-48 0,1 2-16 0,1-2 0 16,-2 3-128-16,-1-3 0 0,-1 6 0 0,-3 0 0 16,-1-2-544-16,-4 3-96 0</inkml:trace>
  <inkml:trace contextRef="#ctx0" brushRef="#br1" timeOffset="-153569.31">22713 3493 16575 0,'-2'-3'1472'0,"1"0"-1168"0,0 2-304 0,-1-1 0 0,1 1 1472 0,-2-1 224 0,-3-2 48 0,-2-3 16 16,-2 0 944-16,-3-1 192 0,-1 1 48 0,0 2 0 16,-3 2-1472-16,2 3-272 0,-1 5-64 0,0 0-16 15,2 4-480-15,2 4-112 0,-1-1-16 0,2 2 0 16,-1 2-304-16,2 1-64 0,2 1-16 0,1 1 0 16,3 2-128-16,2-4 0 0,2-2 0 0,2-1 128 15,2 1-128-15,2-3 128 0,-1 0-128 0,-5-12 128 0,0 0 64 0,0 0 0 16,0 0 0-16,0 0 0 0,54 55-32 0,-46-48 0 15,2-2 0-15,-1 2 0 0,-1-2-160 0,1-1 128 16,1 0-128-16,1-1 128 0,2 0-128 0,1-2 0 0,0-1 0 0,0 2 0 16,1-4 0-16,2-1 0 15,2 1 0-15,-2-1-12368 0,-2-1-2448 0</inkml:trace>
  <inkml:trace contextRef="#ctx0" brushRef="#br1" timeOffset="-153314.02">23051 3529 19343 0,'0'-2'848'0,"0"0"192"0,-2 2-832 0,1 0-208 0,1 0 0 0,-2 2 0 0,1-1 2048 0,-1 3 352 15,-2 3 80-15,0 3 16 0,-2 2-112 0,1-1-16 16,-1 2 0-16,2 1 0 0,0 0-1248 0,-1 1-256 15,1-1-48-15,1 1-16 0,0 0-384 0,1-1-80 16,-1 0-16-16,1-2 0 0,1-2-320 0,0-2 144 16,-1 2-144-16,1 0 0 0,-1-3 0 0,2 0 0 15,-1-1 0-15,-1-2 0 0,2 0-176 0,0 0-80 16,-1-1-32-16,1 0-17648 0</inkml:trace>
  <inkml:trace contextRef="#ctx0" brushRef="#br1" timeOffset="-153048.74">23022 3511 12895 0,'2'-1'1152'0,"-1"-1"-928"16,2 2-224-16,-3 0 0 0,1 2 1728 0,1-1 288 15,2 2 64-15,2 1 16 0,1 3 976 0,-7-7 192 16,0 0 32-16,0 0 16 0,0 0-1600 0,45 61-320 15,-45-61-64-15,0 0-16 0,0 0-352 0,0 0-80 0,44 64-16 0,-44-64 0 16,0 0-480-16,0 0-80 16,0 0-32-16,48 57 0 0,-41-48-144 0,0-1-128 15,-7-8 144-15,0 0-144 0,0 0 0 0,0 0 0 0,0 0 0 0,0 0 0 0,46 53 0 0,-41-48 0 16,-1 0 0-16,0-3-160 16,-1 3-1520-16,0-4-304 0</inkml:trace>
  <inkml:trace contextRef="#ctx0" brushRef="#br1" timeOffset="-152852.22">22994 3706 20271 0,'-4'-8'896'0,"2"3"192"0,1 3-880 0,0-1-208 0,1 0 0 0,0 1 0 0,0 0 2656 0,0-1 480 15,0-1 112-15,1-2 16 0,2 0-928 0,1 2-176 16,2 1-48-16,1 2 0 0,1 2-1440 0,1 1-288 0,3 0-64 0,0 1-16 15,0 2-304-15,0 0 0 16,-1-1 0-16,0 3 0 16,-1-2-1040-16,0 0-224 0</inkml:trace>
  <inkml:trace contextRef="#ctx0" brushRef="#br1" timeOffset="-152565.55">23546 3496 17503 0,'2'-3'1552'0,"-2"1"-1232"0,0 1-320 0,0 1 0 16,-2 1 608-16,2-1 64 0,-1 2 16 0,1 1 0 16,-1 1 1248-16,-1 4 256 0,2 4 48 0,-1 0 16 15,1 2-1152-15,1 1-224 0,-1 2-48 0,0-17-16 16,0 0 16-16,7 55 16 0,-7-55 0 0,0 0 0 0,9 53-80 0,-9-53 0 15,0 0-16-15,0 0 0 16,15 60-336-16,-13-50-64 0,-2-10-16 0,0 0 0 0,0 0-208 0,0 0-128 16,18 57 128-16,-15-48-128 0,-2-2 0 0,1 0-192 0,-1 0 32 0,-1-1-11072 15,0-2-2208-15</inkml:trace>
  <inkml:trace contextRef="#ctx0" brushRef="#br1" timeOffset="-152325.45">23481 3610 911 0,'0'-14'0'0,"0"7"0"16,0 1 0-16,2 1 0 0,-2-1 3824 0,1 3 672 0,1 0 144 0,-1-1 32 16,5-2-672-16,-1-2-128 0,5-1-32 0,0 1 0 15,1 1-1584-15,1 3-320 0,0 1-64 0,1 1-16 16,1 2-912-16,-1 2-192 0,2-1-48 0,1 1 0 15,-2-1-384-15,0 2-96 0,2-2-16 0,-2 1 0 16,-1-1-208-16,1-1 128 0,0 0-128 0,1 0 0 16,1 0 0-16,-2 0 0 0,0 0 0 0,-2-1 0 31,0 1-304-31,-2 0-144 0,-1 1-48 0,-2 2-17552 0</inkml:trace>
  <inkml:trace contextRef="#ctx0" brushRef="#br1" timeOffset="-152145.8">23573 3661 4607 0,'0'0'400'0,"0"0"-400"0,2 0 0 0,-2 0 0 16,1 1 1392-16,0-1 192 0,2 2 32 0,1-1 16 16,2 1 1472-16,1-1 288 0,2 2 64 0,1 0 16 15,2 1-1872-15,1-1-368 0,0-1-80 0,-1 0 0 0,0 1-880 0,0-2-272 16,1 2 160-16,1 0-12240 15</inkml:trace>
  <inkml:trace contextRef="#ctx0" brushRef="#br1" timeOffset="-151832.05">23984 3562 11967 0,'2'-3'1072'0,"-2"2"-864"16,1-1-208-16,-1 2 0 0,0 0 1408 0,0 0 224 16,0 0 48-16,0 0 16 0,1 2 1328 0,1 2 272 0,-2 2 48 0,0 4 16 15,1-2-1952-15,1 2-400 0,-1 3-80 0,1-1-16 16,-1-2-112-16,0 0-32 0,1 3 0 0,1 1 0 16,-1 3-320-16,-2-17-64 0,0 0 0 0,12 56-16 15,-12-56-368-15,0 0 0 0,0 0 0 0,12 68 128 16,-9-54-128-16,-1-1 0 0,1 0 0 0,-2-3 0 15,0 0-176-15,1-3 176 0,-1 0-208 0,-1-2 80 16,2-2-80-16,-2 0-16 0,1 0 0 0,-1-3 0 16,0 0-816-16,1-2-176 0,-1 1-16 0,0-3-16 31,0 1-848-31,0-3-160 0,-1 2-48 0,0-2-9520 0</inkml:trace>
  <inkml:trace contextRef="#ctx0" brushRef="#br1" timeOffset="-151618.02">23962 3647 8287 0,'-2'-10'368'0,"1"6"80"0,-1-1-448 16,2 1 0-16,0 1 0 0,0 2 0 0,2-1 2432 0,-2 0 384 16,3-3 96-16,-1 0 16 0,4-1 192 15,1 0 32-15,0 2 16 0,3-1 0 16,0 2-1072-16,1 0-224 0,2 2-32 0,1-1-16 0,2 1-624 0,-1 1-128 16,4 0-32-16,-2 0 0 15,-3 0-576-15,1 1-112 0,2-1-32 0,-1 0 0 0,-2 0-160 0,0 0-32 0,0 2-128 0,0-4 192 16,-1 2-192-16,-3 0 0 0,1 0 0 0,0 0 0 15,2 0 0-15,0 0-192 0,0 0 48 0,-2 0-12256 16,-3 2-2448-16</inkml:trace>
  <inkml:trace contextRef="#ctx0" brushRef="#br1" timeOffset="-151397.59">23987 3774 11967 0,'3'-2'1072'0,"0"1"-864"0,1 1-208 0,-1-1 0 16,0 1 2368-16,-2-2 448 0,2 2 64 0,1-1 32 15,5 1 1200-15,3-2 240 0,4 1 64 0,1 0 0 16,1-1-2800-16,1 1-544 0,-3-1-112 0,1 2-32 16,0 0-624-16,-1 2-128 0,-1-2-32 0,-2 1 0 15,-3-1-144-15,0 0 0 0,3 2-160 0,-2-2 160 16,2 1-1760-16,-1-1-256 0</inkml:trace>
  <inkml:trace contextRef="#ctx0" brushRef="#br1" timeOffset="-151150.71">24530 3576 22111 0,'1'-10'976'0,"0"6"208"0,1 0-944 0,-2 1-240 0,0 1 0 0,0 1 0 0,1 0 2032 0,1-1 352 31,-1 1 80-31,2-1 16 0,0 4-240 0,-1 1-64 0,3 2 0 0,-2 4 0 0,-1 1-1472 0,0 1-320 16,1 0-48-16,-2 2-16 15,2-3-80-15,-2 3-32 0,1 1 0 0,1 0 0 16,-2 1-48-16,0 0-16 16,2-3 0-16,-1 1 0 0,-1 0-144 0,0-1 0 0,1 1 0 0,-1-2 0 15,2-1 0-15,-2 0 0 0,2-3-160 0,-1 0 160 16,1-1-1648-16,-1-2-224 0</inkml:trace>
  <inkml:trace contextRef="#ctx0" brushRef="#br1" timeOffset="-150875.95">24804 3638 11055 0,'2'4'480'0,"-2"-1"112"0,2 0-464 0,-1 0-128 0,-1 0 0 0,0 0 0 0,2 1 1408 0,-1 2 272 15,-1-6 48-15,0 0 16 0,0 0 112 0,0 0 0 16,17 69 16-16,-17-69 0 0,0 0-672 0,0 0-144 16,17 65-32-16,-17-65 0 0,0 0-688 0,0 0-144 15,0 0-16-15,17 60-16 0,-14-51-160 0,-2-2 0 16,2-1 0-16,-2-2 0 0,1-1 0 0,1 0 0 15,-3-3-192-15,1 1-8176 0,0-1-1616 0</inkml:trace>
  <inkml:trace contextRef="#ctx0" brushRef="#br1" timeOffset="-150463.29">24874 3626 1839 0,'2'-2'160'0,"-2"1"-160"15,0-1 0-15,0 2 0 16,0 0 2112-16,1 2 400 0,0-1 80 0,1 2 16 0,2 3 608 0,2-1 128 0,2 4 32 0,-8-9 0 31,0 0-1552-31,0 0-304 0,0 0-64 0,58 52-16 16,-58-52-160-16,0 0-16 16,0 0-16-16,61 44 0 0,-61-44-432 0,0 0-96 0,0 0-16 0,0 0 0 0,62 39-336 0,-62-39-80 15,0 0-16-15,0 0 0 0,59 33-272 0,-59-33 0 16,0 0 0-16,0 0 0 0,61 22 0 0,-45-19 0 15,-2-1 0-15,-1-2 0 0,-1 0 0 0,0-3 0 16,-1 0 0-16,-1 0 0 0,-3 0 240 0,0-1 32 16,0-3 16-16,-1 0 0 0,-1 0 320 0,-2 0 64 0,0 0 16 15,-3 0 0-15,0-5-96 0,-2 0-16 0,0-1 0 0,-3 0 0 16,1-2-128-16,-2-1-48 0,-1 1 0 0,0-1 0 16,0 1 80-16,0-1 16 15,2 1 0-15,-2-2 0 0,-1-2-48 0,3 1 0 16,-1 1 0-16,1 1 0 0,2 4-288 0,0-1-160 15,1 4 160-15,0 2-160 0,2 3 0 0,-2 1 0 16,2 2 0-16,-1 2 0 0,1 2-224 0,-2 0-32 16,2 3-16-16,0-1 0 15,-1 2-560-15,1 2-96 0,0 2-32 0,0 0-18576 0</inkml:trace>
  <inkml:trace contextRef="#ctx0" brushRef="#br1" timeOffset="-148960.15">24309 3688 2751 0,'2'-3'256'0,"-2"1"-256"0,1 1 0 0,-1 0 0 0,0-1 1056 0,0 1 160 0,1 2 48 0,-1-2 0 16,2-1 672-16,-1 2 144 0,2-1 32 0,0 1 0 0,1 1-464 0,0 2-96 16,1 0-16-16,-1 1 0 0,1 1-256 0,0-1-64 15,-1 1-16-15,-1 1 0 16,1 3-240-16,-3-4-32 0,2 2-16 0,0 0 0 0,0 2-16 0,-3-2-16 15,1 0 0-15,-1-1 0 16,2 1-352-16,-4 1-64 0,2-1-16 0,-1 2 0 0,-2-1-208 16,2-1-48-16,-1 0-16 0,-1 0 0 0,2 0 32 0,0-1 16 15,1 0 0-15,-2-1 0 0,2 1-96 0,0-2 0 16,0 0-128-16,0 2 192 16,2-2 48-16,-1 1 0 0,2-1 0 0,0 0 0 15,-1 0 16-15,1-1 0 0,0 0 0 0,0 1 0 0,1-1-64 0,0-2 0 16,1 2 0-16,-1-1 0 0,0-1-64 0,0 1-128 15,1-2 176-15,0 0-176 0,0-2 0 0,0 1 0 16,1-2 0-16,-2 0 0 0,2 0 0 0,1 2 0 16,-2-3 0-16,2-1-144 15,2 1-1008-15,-2-2-208 0,2 2-48 0,-1 0-13712 0</inkml:trace>
  <inkml:trace contextRef="#ctx0" brushRef="#br1" timeOffset="-148716.29">24357 3842 8111 0,'2'-3'176'0,"-2"1"32"0,0 1 16 0,0 0 16 0,1-1-240 0,-1 1 0 0,1-1 0 0,1 1 0 0,-1-2 2784 0,3 0 512 0,1-1 96 0,0 0 32 0,2 1-1232 0,-1-1-240 15,1 1-48-15,0-1-16 16,0 2-1184-16,-1-1-224 0,0 2-48 0,1 0-16 16,-2-1-608-16,1 1-112 0,0-1-16 0,1 1-8000 15,-2 0-1584-15</inkml:trace>
  <inkml:trace contextRef="#ctx0" brushRef="#br1" timeOffset="-148500.95">24380 3682 11055 0,'-9'-3'480'0,"4"2"112"0,0-1-464 0,1 1-128 0,3 0 0 0,-1 1 0 0,2-2 2320 0,-2 1 448 32,0-2 96-32,1-3 16 0,1 2-176 0,1-3-16 15,3 1-16-15,3-1 0 0,2 2-1008 0,2-1-208 16,1 0-48-16,0 1 0 0,2 0-928 0,0 1-192 15,1 3-32-15,-3-1-16 16,1 2-1184-16,0 3-224 0</inkml:trace>
  <inkml:trace contextRef="#ctx0" brushRef="#br1" timeOffset="-147857.68">25631 3514 11055 0,'-2'3'976'0,"-1"-2"-784"0,1 1-192 0,1-1 0 0,0 2 1312 0,-1 0 224 0,-1 2 32 0,0 2 16 31,-1 6 688-31,0 1 144 0,3 3 16 0,-1 0 16 16,4-1-848-16,-2 1-160 0,1 0-32 0,0-2-16 16,1-2-240-16,-1 1-32 0,2 0-16 0,-2-1 0 15,1-3-240-15,1 0-48 0,0 1-16 0,-1-1 0 16,-2-10-112-16,0 0-32 0,0 0 0 0,0 0 0 16,0 0-208-16,55 59-32 0,-55-59-16 0,0 0 0 0,0 0-96 0,54 13-32 15,-43-12 0-15,2-1 0 16,1 0-64-16,-1-3-16 0,0 2 0 0,-2 0 0 0,0-2-192 0,-1 1 176 0,1 0-176 0,-1 0 160 15,0-1-160-15,0 0 0 0,0 1 0 0,-2 0 0 16,1-1-144-16,-2 2-112 0,-1 0-32 0,-1-1-18656 16</inkml:trace>
  <inkml:trace contextRef="#ctx0" brushRef="#br1" timeOffset="-147637.65">25603 3713 2751 0,'-6'-3'256'0,"5"2"-256"0,1-1 0 0,0 1 0 15,0 0 2304-15,0-1 432 0,1 1 80 0,2-1 0 16,3 0 1008-16,2-1 192 0,2-1 32 0,3-1 16 16,1 1-1584-16,2 0-320 0,-1 1-64 0,1 0-16 15,-1 0-1184-15,1 1-256 0,-1 0-32 0,0 1-16 16,0-1-592-16,-2 1-128 0,0-1-32 0,-2 1-16224 15</inkml:trace>
  <inkml:trace contextRef="#ctx0" brushRef="#br1" timeOffset="-147454.4">25685 3597 30399 0,'4'-8'1344'0,"-1"4"288"0,3-1-1312 0,-1 1-320 0,1 0 0 0,-2 1 0 31,3 0 1856-31,6-2 288 0,10-1 64 0,6-5 16 0,5-2-816 0,0 0-176 16,-3 2-16-16,-2 1-16 0,-4 2-912 0,-5 0-288 15,-5 4 160-15,-3 3-12832 16,-3 1-2576-16</inkml:trace>
  <inkml:trace contextRef="#ctx1" brushRef="#br1">24565 9165 0,'0'0'0,"0"0"0,0 0 16,0 0 0</inkml:trace>
  <inkml:trace contextRef="#ctx0" brushRef="#br1" timeOffset="-124685.42">22663 467 2751 0,'0'0'256'0,"0"-2"-256"0,0 1 0 0,-1 1 0 0,1 0 720 0,-1 0 112 0,-1 0 0 0,-1-2 16 16,-1 2 368-16,-2 0 64 0,-1 2 0 0,-1-1 16 15,-2 2-208-15,0 3-32 0,-1-1-16 0,0 4 0 16,-1 1-400-16,0 1-96 0,-1 2-16 0,-1 1 0 15,0 3-336-15,-1 0-64 0,1 1 0 0,0 0-128 16,0 2 0-16,0-1 0 16,0 0 0-16,0 0 0 0,0-2 0 0,1 0 0 15,2-3 0-15,-1 1 0 0,1-1 0 0,0 1 0 16,1 0 0-16,0 2 0 0,1-1-176 0,0-2 16 0,0 1 0 0,-1-1 0 31,3-1-880-31,1-3-176 0</inkml:trace>
  <inkml:trace contextRef="#ctx0" brushRef="#br1" timeOffset="-124383.81">21867 922 8287 0,'-7'-2'368'0,"2"2"80"0,3 2-448 0,0-1 0 16,2 0 0-16,0 1 0 0,2-1 320 0,-2 1-32 0,1 2 0 0,2 0 0 31,0 2 480-31,1 2 80 0,2 1 32 0,-1 1 0 16,2-2-112-16,2 2-32 0,1-2 0 0,1 2 0 16,2-1 160-16,1-1 48 0,1 1 0 0,2-2 0 0,3 1-128 0,0-1-32 15,0 0 0-15,2-1 0 0,1-2-512 0,-1 2-96 16,4-3-32-16,-1 1 0 15,-1-3-576-15,2 1-112 16,-2-2-32-16,1-3-8576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31T15:45:15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11554 16329 911 0,'10'-3'0'0,"-3"0"0"0,2 2 0 0,-2 0 0 0,-1 1 672 0,-2-2 48 0,1 2 16 0,4-1 0 0,5-1-144 0,3-1-16 15,4 1-16-15,2-1 0 0,-2 0 208 0,-1 2 64 16,0-2 0-16,-2 1 0 15,-3 1 48-15,1 0 16 0,0 1 0 0,-4-2 0 0,1 2-240 0,-2 0-32 16,1 2-16-16,-3-2 0 0,1 0-80 0,-1 1-16 16,1-1 0-16,-2 1 0 0,-1-1 0 0,0 2-16 0,-1-1 0 15,-2-1 0-15,2 2-112 16,-3-2-32-16,-1 1 0 0,0-1 0 16,-1 0 32-16,-1-1 0 0,2 1 0 0,-2 0 0 15,0-2-128-15,-2 1-32 0,1 1 0 0,-1-2 0 0,0 1-224 0,-3 0 0 16,3-1 0-16,-4 1 0 15,2-1 0-15,-1 2 0 0,1-1 0 0,-1 1 0 0,0-2 128 0,-2 2 16 0,0-1 16 0,-1 1 0 16,-1-1 240-16,1-1 48 0,1 1 16 0,-2-1 0 31,1 2 176-31,-1-1 16 0,1 1 16 0,-1-1 0 0,-1 1-16 0,1 0 0 16,-1 0 0-16,-3 1 0 0,0 0-336 0,1 1-80 16,-3 1-16-16,1 1 0 0,-1 0-224 0,-1 0 0 15,1 2-144-15,-2 0 144 0,0-1-160 0,1 2 160 16,2-2-160-16,3 0 160 0,1-2-128 0,1 0 128 15,2 1 0-15,2-2-144 0,0-1 144 0,3 0 0 16,-1-1-144-16,1 0 144 0,1-1 0 0,1 1 0 16,1-1 0-16,1 1 0 0,1 0 0 0,-1 0 0 15,1 0 0-15,0 0 128 0,1 0-128 0,1 0 0 0,-1 1 144 0,2-1-144 16,1 1 0-16,1 1 0 0,-1-1 0 0,2-1 0 16,-1 2 0-16,1-2 0 0,0 1 0 0,1-1 0 15,0 0 0-15,0-1 144 0,0-1-144 0,1 1 160 16,-1-1 80-16,0 1 16 0,1-2 0 0,1 0 0 15,-1-1-48-15,-1 1 0 0,-2 0 0 0,-2 1 0 16,0-1-80-16,-1 0-128 0,0 2 176 0,-1-2-176 16,-1 1 272-16,-1-1-48 0,0 2-16 0,-1 1 0 15,1-1 48-15,-2-1 0 0,-2 2 0 0,1-1 0 16,-2 1 48-16,0-2 16 0,0 2 0 0,-1 0 0 0,1 2-128 16,-1-2 0-16,-2 1-16 0,-1-1 0 15,0 2-176-15,-1-1 0 0,-1 2 0 0,1 0 0 16,-1 0-688-16,1-1-64 0</inkml:trace>
  <inkml:trace contextRef="#ctx0" brushRef="#br0" timeOffset="28084.25">17596 16352 9519 0,'0'0'0'0,"0"0"0"0,0 0 0 0,0 0 0 0,0 0 0 0,0 0 0 16,0 0 0-16,-1-2 0 0,-1 2 816 0,0-1 272 0,-1-2 48 0,0 2 16 15,0-2 512-15,-1-1 80 0,0-1 32 0,1 2 16 16,0-2 96-16,0-1 32 0,2 0 0 0,1-1 0 15,3 0-768-15,1 0-176 0,0-1-16 0,2 1 0 0,-1-2-752 0,4 1-208 16,4-2 0-16,2 0 128 0,1 0-128 0,-1 0-176 0,1 3 48 0,-2 0 128 16,0 3-208-16,-1 1 80 15,-1 2 128-15,-2 1-192 0,0 1 192 0,-3 3-176 0,2 2 176 16,-1 1-144-16,-2 0 144 0,0 2 0 0,-1-1 0 0,-1 1 0 16,3-1 0-16,1 0 0 0,0 2 0 0,2-1 0 15,3-1-256-15,-1-1 64 0,4 0 16 0,-1-2 16 16,2-1-16-16,-1-1 0 0,-2-2 0 0,2-2 16 15,1-1 336-15,-2-2 64 0,-4 3 16 0,2-4 0 32,0 0 112-32,1-1 16 0,0-1 0 0,-1 0 0 0,-1 1-240 0,0 1-144 15,-4 0 192-15,-1 1-192 0,-1 3 0 0,-2-1 0 16,-1 2-160-16,-2 0 160 16,-1 2-1792-16,-1-1-256 0</inkml:trace>
  <inkml:trace contextRef="#ctx0" brushRef="#br0" timeOffset="28489.29">17639 16638 1839 0,'0'-1'160'0,"0"-2"-160"0,0 2 0 0,0-1 0 0,1 1 960 0,-1-2 176 0,2-1 16 0,-1-3 16 15,0-3 240-15,2 0 32 0,1-1 16 0,2 1 0 16,1 1-240-16,0 1-32 0,2 1-16 0,-1-2 0 16,2 2-480-16,0 2-112 0,1-1 0 0,-1 0-16 15,1 2-112-15,1 1-32 0,-1 0 0 0,2 2 0 0,-2 2-96 0,2 1-32 16,-1 1 0-16,1 1 0 15,0 0-288-15,1 0 0 0,0 2 0 0,-1 0 0 16,1-1 0-16,0 1 0 0,-1 0 0 0,0-1 0 16,-1 1 0-16,1 0-144 0,0-4 144 0,-2 1 0 15,-1 0 0-15,0 0 0 0,-2-2 0 0,2-1 0 0,-1 0 592 0,-1-1 48 16,2 1 16-16,0-1 0 0,-2-1-96 0,-1 1-32 16,2-1 0-16,-4 1 0 0,1 1-384 0,-2 0-144 15,1 0 0-15,-3 0 144 16,1 1-784-16,-1-1-176 0</inkml:trace>
  <inkml:trace contextRef="#ctx0" brushRef="#br0" timeOffset="28912.48">18457 16410 4607 0,'-3'-8'400'0,"0"3"-400"0,0 1 0 0,2 1 0 0,-1 1 2608 0,2 2 432 0,-1 0 96 0,-1 0 0 0,0 0-1024 0,-3 2-224 15,-2 2-32-15,0 3-16 16,0 4-768-16,0 4-160 0,2 0-16 0,0 2-16 15,2 3-576-15,5 0-112 0,1-2-32 0,4 0 0 16,-7-18-160-16,0 0-192 0,0 0 32 0,53 67 16 0,-53-67 144 0,0 0 0 0,68 35 0 0,-68-35 0 16,54 11 304-16,-26-9 32 15,0-1 16-15,1-4 0 0,-2-1 224 0,-2-2 64 0,-1 1 0 0,-1-5 0 16,-1 0 176-16,-2-1 32 0,0-3 16 0,-3-2 0 16,0 0 192-16,-3-2 32 15,-2 0 16-15,-2-1 0 0,-4 4-64 0,-6-4-16 0,-3 3 0 0,-2 0 0 16,-1 2-448-16,-5 1-112 0,-4 0-16 0,-3 2 0 15,0 3-256-15,-6 1-64 16,-3 4-128-16,-3 1 192 0,-1 7-192 0,-1 4-288 0,-4 6 64 0,-3 4-18336 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9T15:45:10.6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9T15:45:19.346"/>
    </inkml:context>
  </inkml:definitions>
  <inkml:trace contextRef="#ctx0" brushRef="#br0">19876 18962 0,'0'0'0,"0"0"0,0 0 32</inkml:trace>
  <inkml:trace contextRef="#ctx1" brushRef="#br0">7383 6903 7359 0,'1'2'656'0,"-1"0"-528"15,2 1-128-15,-2 0 0 0,0 0 496 0,0 0 64 0,1 4 16 0,-1 5 0 16,2 4 912-16,-2 5 192 16,0 3 48-16,0 0 0 0,0 0-288 0,-2 3-48 15,2 0-16-15,0 0 0 16,0-2-384-16,0 1-80 0,2-1-16 0,-2 3 0 0,1-1-336 0,2 3-80 15,0-1-16-15,1-2 0 0,-1-1-272 0,-2-4-48 16,2-2-16-16,-2-1 0 0,1-3 0 0,1 0 0 16,-2-2 0-16,0-1 0 0,-1-2 48 0,0 0 0 15,0 1 0-15,0-4 0 0,0 2 0 0,-1-1 0 0,1-1 0 16,0-1 0-16,-1-3-176 0,1 1 192 0,0-3-192 0,-2 1 192 16,2-1-192-16,-1-2-192 0,1 0 32 0,0 0 16 31,1-2-1088-31,-1-2-224 0,2-2-32 0,0-2-9248 0</inkml:trace>
  <inkml:trace contextRef="#ctx1" brushRef="#br0" timeOffset="735.02">7240 6851 1839 0,'2'-4'160'0,"-1"1"-160"0,0 0 0 0,1 0 0 0,-1 2 576 0,1-4 96 0,1-2 16 0,2-4 0 16,2-3 608-16,3-4 128 0,-1 1 32 0,0 0 0 15,1 1-304-15,0 2-64 0,2 0-16 0,-3 0 0 16,1 0-48-16,2 1-16 16,-2 3 0-16,2 0 0 0,2 3-48 0,1 0-16 0,0 1 0 0,1 4 0 15,-1 0-96-15,1 1-16 16,-16 1 0-16,0 0 0 0,0 0-384 0,69 12-64 0,-69-12-32 0,0 0 0 15,0 0-208-15,63 33-144 16,-63-33 192-16,0 0-192 0,0 0 272 0,0 0-48 0,43 54-16 0,-40-42 0 16,-3 4 96-16,-3-1 16 0,-3 4 0 0,-2-2 0 15,-4 3 16-15,-2-4 16 0,0 3 0 0,-1-2 0 16,-2-2-128-16,0-1-32 0,0-1 0 0,1-3 0 16,1-1 160-16,2-4 32 0,0-1 0 0,3-1 0 0,0-1 224 0,2-1 48 15,0-1 16-15,0 0 0 0,4-1-208 0,-1-1-32 0,2 1-16 16,0-1 0-1,0 1-272-15,3-2-144 0,-1 2 160 0,1-2-160 0,3 0 0 0,1-1-192 0,4 1 16 0,2-3 0 32,4 2-272-32,3 0-48 0,4 0-16 0,1-1 0 0,-22 5 256 0,0 0 32 0,73-4 16 0,-73 4 0 15,0 0 208-15,65 6 0 0,-65-6-160 0,0 0 160 16,0 0 0-16,66 24 0 0,-66-24 0 0,0 0 0 16,0 0 128-16,0 0 32 0,0 0 16 0,33 47 0 15,-37-39 304-15,-5 2 64 0,-1 1 16 0,-5 2 0 16,-1-2 272-16,-4 2 48 0,-1 1 16 0,-3 0 0 0,-1 0-192 0,-2 0-16 31,-1-1-16-31,1 0 0 0,1-3-144 0,2 0-16 0,0-2-16 0,2-1 0 16,-1 0-304-16,5-3-64 15,5 1-128-15,2-4 192 0,2-1-192 0,4 0-192 0,2-1 48 0,4-4 0 32,2 3-1328-32,3-4-272 0,4 0-48 0,2-1-14688 0</inkml:trace>
  <inkml:trace contextRef="#ctx1" brushRef="#br0" timeOffset="1302.95">7930 7374 7359 0,'0'1'656'0,"0"0"-528"0,0 1-128 0,0-1 0 0,0 1 1072 0,0-1 176 0,0 0 32 0,-2 2 16 0,2 2 928 0,-1 2 176 0,1 2 32 0,-2 1 16 16,0 0-368-16,-1 2-80 15,0-1-16-15,0-1 0 0,2 0-528 0,-4 0-112 0,3 1-32 0,-1-1 0 16,0 2-288-16,0 0-48 0,0-1-16 0,0 0 0 16,2-1-464-16,-2 0-112 0,2 0 0 0,-1-2-16 15,1 1-368-15,0-1 144 0,-2-2-144 0,1 1 0 0,1-1 0 0,0 1 0 16,1-1 0-16,1-1 0 0,-1 1 0 0,1-1-144 15,1-2 144-15,1 0-192 16,-2 0-896-16,2-2-176 0,0 1-32 0,1-2-13936 16</inkml:trace>
  <inkml:trace contextRef="#ctx1" brushRef="#br0" timeOffset="2021.63">8482 6982 12895 0,'0'0'1152'0,"0"0"-928"0,1 0-224 0,-1 0 0 0,0-1 416 0,2 1 32 0,-1 0 16 0,2-2 0 0,3 2 1360 0,-1-1 272 15,1 0 48-15,2-1 16 0,2 2-592 0,-1 2-112 16,1-2-32-16,-10 0 0 0,0 0-208 0,0 0-64 15,0 0 0-15,73 5 0 0,-73-5-224 0,0 0-48 16,61-3-16-16,-61 3 0 0,0 0-336 0,59-4-64 16,-40 1-16-16,-1 1 0 0,-18 2-48 0,0 0-16 0,58-10 0 0,-58 10 0 15,0 0-96-15,56-10-32 0,-40 7 0 0,-16 3 0 16,0 0-16-16,0 0-16 0,52-4 0 0,-42 4 0 16,-1 0-48-16,-1 0-16 0,-1 0 0 0,-1 0 0 15,-1 0-160-15,1 0 0 0,0 1 0 0,-5 1 128 0,2-1-320 0,-3-1-80 16,0 1-16-16,0-1 0 15,-1 2-1760-15,-2 1-336 0</inkml:trace>
  <inkml:trace contextRef="#ctx1" brushRef="#br0" timeOffset="2338.14">8523 7268 10303 0,'-2'-2'224'0,"2"1"48"0,2 1 16 0,-1-2 0 0,2 2-288 0,-1-1 0 0,0 0 0 0,4-1 0 0,3-1 2688 0,3-1 496 0,4-2 80 0,1 1 32 16,1 1-576-16,0-1-112 0,1 1-32 0,-1-2 0 16,1 4-1232-16,-1-3-240 0,-1 3-48 0,-3-1-16 15,0 0-272-15,2-1-48 0,-1 1-16 0,1 0 0 16,1 0-256-16,0-1-48 0,-2 1-16 0,2 0 0 15,0 0-128-15,-1 1-48 0,1-1 0 0,-3 1 0 16,-3 1-208-16,-1 1 144 16,1 0-144-16,-1 0 128 0,1 1-128 0,-1 1 0 0,0 1 0 0,-1-2 0 0,-4 0-320 0,1 2-32 31,2-1-16-31,-2 1 0 16,0-2-1600-16,-1 2-320 0,1 0-64 0,-2-2-12480 0</inkml:trace>
  <inkml:trace contextRef="#ctx1" brushRef="#br0" timeOffset="3268.11">8749 6556 3679 0,'1'-2'320'0,"-1"1"-320"0,0 1 0 0,0 0 0 0,0 0 1056 0,0 1 144 16,2 1 16-16,-1 0 16 15,-1 5 1328-15,2 3 272 0,-2 5 48 0,0 4 16 16,-2 5-224-16,-1 6-48 0,1 4-16 0,-3 4 0 0,-2 7-384 0,-3 6-80 0,0 1-16 0,-1 1 0 31,1 0-976-31,-1 1-192 0,1-2-32 0,-1-1-16 16,2-3-528-16,-1 0-96 15,2 0-32-15,-1-5 0 0,2-5-128 0,2-7-128 0,0-3 144 0,1-4-144 0,1 0 208 0,-2-6-48 16,1-1-16-16,-1-1 0 0,2-2 48 0,-1-3 0 16,1 1 0-16,-1-4 0 0,1 1-192 0,-1-4 128 15,3 1-128-15,-2-2 128 0,0 0-128 0,2-1 0 16,1-1 0-16,-2-1 128 0,2-1-128 0,0 0-224 0,0-1 48 0,2-1 16 31,-1 1-1248-31,0-1-256 0</inkml:trace>
  <inkml:trace contextRef="#ctx1" brushRef="#br0" timeOffset="3933.68">9554 6835 9215 0,'-1'0'816'0,"1"0"-656"0,0 0-160 0,0 0 0 0,0 0 272 0,-2 0 32 0,1 2 0 0,-2 1 0 0,-1 1 1680 0,0 3 320 16,-1 3 80-16,1 4 16 15,0 0-832-15,1 4-160 0,2 2-48 0,-1 1 0 0,2 2-496 0,2 0-96 16,-1 1-32-16,0-2 0 0,4 4-272 0,-1-4-48 0,-4-22-16 0,15 45 0 16,-15-45-208-16,0 0-64 0,0 0 0 0,44 60 0 15,-44-60 32-15,0 0 0 0,0 0 0 0,79 34 0 16,-79-34 64-16,0 0 16 15,75 8 0-15,-75-8 0 0,0 0 0 0,69-4 0 0,-49 0 0 0,-1-1 0 16,-2 0 144-16,-2-4 48 0,-1 1 0 0,0-1 0 16,0-2 304-16,1-2 64 15,-6 2 16-15,3-3 0 0,1-2 192 0,-4-1 32 16,3 0 16-16,-4-2 0 0,1-1-224 0,-4-1-64 16,0 0 0-16,-3-2 0 0,-2-1-192 0,-1 0-64 0,-3-2 0 0,-3 1 0 15,-5 0 32-15,1 1 0 0,-6-3 0 0,-1 0 0 16,-2 6-64-16,-3-1-16 0,-5 3 0 0,-2 0 0 15,6 7-80-15,-2 0-32 0,-7 2 0 0,-1 5 0 16,-1 2-352-16,1 6 0 0,4 1 0 0,1 6 128 16,-1 3-576-16,2 5-96 0,1 5-32 15,3 5 0-15,4 4-448 0,5 6-112 0</inkml:trace>
  <inkml:trace contextRef="#ctx1" brushRef="#br0" timeOffset="5327.27">17300 6810 16575 0,'-2'-2'1472'0,"2"1"-1168"0,0 0-304 0,0-1 0 0,0 1 256 0,0-1 0 0,2 1 0 0,-2-3 0 16,0 2 848-16,0 2 176 0,1 5 16 0,0 4 16 31,2 4-496-31,-1 8-112 0,2 6 0 0,-1 4-16 0,1 5 64 0,-1 0 16 0,-2 1 0 0,2 1 0 31,0 3-160-31,-2 3-32 0,1 1 0 0,-2-1 0 0,-2 0-352 0,1-3-80 16,-1-2-16-16,0-1 0 16,2-1-128-16,-2-3 0 0,1-3 0 0,-2-4 0 0,2-4 0 0,-2-5 0 0,0-2 0 0,2-4 0 15,2 1-176-15,0-2 176 0,2-2-128 0,-1-2-8704 16,0 0-1728-16</inkml:trace>
  <inkml:trace contextRef="#ctx1" brushRef="#br0" timeOffset="5858.72">17099 6789 18431 0,'-13'-19'816'0,"6"8"160"0,3 3-784 0,1-1-192 0,2 2 0 0,2 1 0 16,1-1 0-16,3-7 144 0,4-8-144 0,6-11 128 15,9-4 656-15,7 1 128 0,8 2 32 0,4 4 0 16,4 3 208-16,1 6 64 0,1 4 0 0,-1 6 0 16,-2 4 64-16,-46 7 32 0,79-2 0 0,-79 2 0 15,69 14-352-15,-69-14-80 0,0 0-16 0,79 47 0 16,-79-47-368-16,0 0-80 0,44 62-16 0,-44-62 0 0,0 0-128 0,10 52-16 16,-14-33-16-16,-4-1 0 15,-1 1 80-15,-6-1 0 0,-2 0 16 0,-5 2 0 0,-5-2-32 0,-1 1-16 0,-2-2 0 0,0-2 0 16,2 1-48-16,1-5-16 0,3-2 0 0,3-5 0 15,4-1-224-15,4-3 0 0,5 0 0 0,2-3 0 16,4-1 0-16,2-2-336 0,2 2 48 0,3-2 16 16,3-1-432-1,3-3-64-15,4 2-32 0,0 1 0 0,1 0 144 0,-1-1 16 0,1 3 16 0,1 1 0 0,2-1 256 0,3 2 48 16,-22 3 16-16,0 0 0 0,63 6 304 0,-63-6 0 31,0 0 0-31,0 0 0 0,69 34 0 0,-69-34 224 0,0 0-16 0,0 0 0 16,0 0 128-16,39 61 32 0,-39-50 0 0,-3 0 0 15,-2 2 176-15,-4-3 32 16,-3 1 16-16,-2 1 0 0,-1-2 160 0,-4-2 16 0,-2 2 16 0,-4 0 0 16,-2 0-208-16,-3-2-64 0,-1 1 0 0,1-1 0 15,2 1-176-15,3-4-32 0,1 2-16 0,1-4 0 16,5 1-288-16,1-2 0 0,3-1 0 0,2 1 0 16,5-2-752-16,3 0-48 0,1 0-16 0,5-2-17104 15</inkml:trace>
  <inkml:trace contextRef="#ctx1" brushRef="#br0" timeOffset="6328.5">17650 7170 11967 0,'0'-7'528'0,"-1"4"112"0,-1-1-512 0,2 0-128 0,0 1 0 0,0 0 0 0,2 0 1680 0,0-4 304 0,3-1 64 0,0-5 16 0,4 0-304 0,1 1-64 15,1 0-16-15,0 4 0 0,1-1-544 0,-1 4-112 0,2 2-32 0,-1 1 0 16,1 4-128-16,0-1-32 16,-13-1 0-16,0 0 0 0,0 0-272 0,0 0-64 0,0 0-16 0,58 54 0 15,-54-40-160-15,-1 2-48 0,-2 1 0 0,-2 0 0 16,-4 0-128-16,0-1-16 0,-2 1-128 0,-3 2 192 15,0-2-48-15,-1-2-16 0,-1-1 0 0,4-1 0 0,-1-3 272 0,2 1 48 16,-1-1 16-16,-1 0 0 0,2-1 144 0,2-1 32 16,2 1 0-16,0-4 0 0,2 1-192 0,1-1-48 15,1 0 0-15,2 0 0 0,0-2-176 0,1 1-32 16,2-1-16-16,1-1 0 0,3-1-48 0,-1 0 0 16,1-1 0-16,3-2 0 15,1-1 32-15,2 0 0 0,-1-1 0 0,-1 0 0 16,2 1 32-16,-2-2 16 0,0 1 0 0,-1 0 0 15,0 0-64-15,-2 1-16 0,0-1 0 0,2-1 0 0,-2 1-128 0,-1 1 0 16,-1 1 0-16,-2-1 0 0,2-1 0 0,0 1 0 16,-1-2 0-16,0 3 0 15,-1-3-416-15,-2 3-64 0,1-3-16 0,1 1 0 16,-1 1-912-16,-1-1-192 0,-1 1-48 0,1 0-15392 0</inkml:trace>
  <inkml:trace contextRef="#ctx1" brushRef="#br0" timeOffset="6747.45">18536 6905 10127 0,'8'0'896'0,"-1"0"-704"0,-3 0-192 0,-1 0 0 0,-1 0 1168 0,3 1 208 0,7-1 32 0,-12 0 16 15,0 0-160-15,70-1-48 16,-70 1 0-16,48-3 0 16,-29 0-784-16,-19 3-176 0,0 0-16 0,48-7-16 15,-34 4-384-15,-1 0-80 0,-2 0-16 0,-3 2-8576 16</inkml:trace>
  <inkml:trace contextRef="#ctx1" brushRef="#br0" timeOffset="6993.42">18447 7143 17503 0,'3'0'1552'0,"-1"0"-1232"0,3 0-320 0,-3-1 0 16,1 1 640-16,3-2 64 0,4 0 0 0,5-3 16 15,8 0 2032-15,5-2 416 0,0 0 80 0,1-2 16 0,-1 2-1248 0,-1 0-240 32,-27 7-48-32,48-10-16 0,-48 10-752 0,59-8-160 15,-59 8-32-15,61-9 0 0,-61 9-432 0,56-4-80 0,-56 4-32 0,51-1 0 16,-51 1-224-16,0 0 0 16,64-2 128-16,-64 2-128 0,0 0 0 0,0 0 0 15,58 3-144-15,-47-3 144 16,-1 1-896-16,-2-1-64 0,1 0-32 0,-2 0-10688 0,0-1-2144 0</inkml:trace>
  <inkml:trace contextRef="#ctx1" brushRef="#br0" timeOffset="7817.42">19736 6721 8287 0,'-2'1'736'0,"-1"1"-592"0,0 1-144 0,2-2 0 0,-2 0 704 0,-2 4 96 0,0 0 32 0,-8 7 0 16,-5 6 912-16,-5 5 192 16,1 5 48-16,0 0 0 0,1 2-576 0,3-1-128 0,1 1 0 0,4-2-16 15,5 1-320-15,2-1-64 0,5 0-16 0,1-28 0 16,11 59-400-16,-11-59-80 0,28 53 0 0,-28-53-16 15,47 46-368-15,-47-46 0 0,65 38 0 0,-65-38-128 16,65 26 128-16,-65-26 0 16,68 17 0-16,-68-17 0 0,70 5 192 0,-70-5 32 0,71-8 0 0,-39 0 0 0,-2-4 784 0,0-2 144 15,-2-3 48-15,-1-3 0 0,1-1 448 0,-3-3 80 16,-2 2 32-16,-3-2 0 16,-2 0-656-16,-4-2-128 0,-1 1-16 0,-3-1-16 15,-4 2-208-15,-4-3-32 0,-3 1-16 0,-3-1 0 16,-3-2-96-16,-3 3-16 0,-3-1 0 0,-2 1 0 15,-1 4-160-15,-4 1-32 0,-2-1-16 0,-2 4 0 16,4 4-368-16,-4 3 0 0,-2 1 0 0,0 4 0 16,1 2-640-16,-1 4-80 0,-3 3-32 0,-4 4 0 15,-6 4-272-15,-4 6-64 0,-7 5-16 0,-2 8-17872 16</inkml:trace>
  <inkml:trace contextRef="#ctx1" brushRef="#br0" timeOffset="21881.86">12028 16605 14735 0,'2'-9'1312'0,"1"2"-1056"0,2 3-256 0,-3 1 0 0,1 0 736 0,0-1 96 0,3-5 0 0,1-3 16 16,3-4 496-16,-2 2 112 16,-1 4 16-16,-1 3 0 0,-3 3 720 0,-2 2 160 0,-1 4 16 0,0 2 16 0,-3 2-1184 0,2 1-240 15,-2 1-64-15,2 4 0 0,-2 0-128 0,0 2-48 16,0 2 0-16,2 1 0 0,1-2-176 0,0 2-32 16,0 3-16-16,0 0 0 0,0 3-160 0,-2-1-16 15,2-22-16-15,0 50 0 16,-1-31-128-16,-1 3-32 0,2-22 0 0,-4 53 0 0,0-26-16 0,0-1 0 15,0-1 0-15,-1 0 0 0,0-1-128 0,0-1 160 0,0 0-160 16,0-1 160-16,1-1-160 0,-1 1 160 0,0-1-160 0,0 0 160 16,2 0-160-1,-1 0 128-15,-2 1-128 0,2-1 128 0,-2 0-128 0,0 2 0 16,1 1 0-16,-1 0 0 0,1 0 0 0,-1-6 0 16,2-3 0-16,-1 1 0 0,1 1 0 0,0 0 0 15,-2 0 128-15,2 0-128 0,1-2 0 0,0-2 0 16,-1 1 0-16,1-1 0 0,2 0 0 0,-1-3 0 15,1 1 0-15,1-1 0 0,0 0 0 0,0-2 128 16,1-1-128-16,1 0 0 0,1 0 0 0,0-1 128 0,1-2-128 16,1 0 0-16,1 1 128 0,1-3-128 0,0 0 0 0,2-1 128 15,-1-1-128-15,1 0 0 0,1-1 144 0,1-2-144 16,2 0 128-16,-1 0-128 16,2-1 128-16,2 0-128 0,-1-2 0 0,2 2 144 15,0-2-144-15,0 2 0 0,0 1 128 0,0-1-128 0,0 0 0 0,0 1 0 0,-1 0 128 0,-1 0-128 16,2 2 0-16,-1-2 0 0,1 2 128 0,1-2-128 15,2 1 0-15,-2 1 0 0,1-2 0 0,-3 2 0 16,1-1 0-16,0 0 0 0,5 0 0 0,0-1 0 16,1 2 0-16,-1 0 0 0,0 1 0 0,-4 1 0 0,0 0 0 0,-1 1 0 31,-1 1 0-31,-1-1 0 0,1 3 0 0,-1-1 0 0,0 0 0 0,-3 0 0 0,1 2 0 0,0-2 0 16,-2 0 0-16,0 1 0 0,1-2 0 0,-3-1 0 31,3 1 0-31,-2-1 0 0,1-1 0 0,-3 0 0 0,1-1 0 0,-1 2 0 15,1-4 0-15,-2 2 0 16,1 0 0-16,1-1 0 0,-2 0 0 0,1-1 0 0,1 1 0 0,-1-2 0 16,1 0 128-16,-1 0-128 0,-1 0 0 0,2 1 0 15,-2-3 128-15,0 3-128 0,0-3 0 0,0 1 128 0,-1 1-128 16,-2-1 0-16,2 0 176 0,-2 0-176 0,2-2 160 0,-2 0-160 16,0 1 192-16,0-1-64 0,0 0-128 0,2 1 192 15,0-2-192-15,-2-2 176 0,2 2-176 0,-4 0 160 16,1 1-160-16,0-1 160 0,1 0-160 0,-1-3 160 15,1 0-32-15,-1 1 0 0,0-1 0 0,0 0 0 16,0-3 48-16,1-1 0 16,-1-2 0-16,0 1 0 0,-1 4 80 0,0-4 0 15,1-2 16-15,1-4 0 0,3-1 48 0,-1 0 0 16,-1 1 0-16,-3 0 0 0,1 0-80 0,-3 0-16 16,0 0 0-16,-2 1 0 0,2 1-80 0,-1 2-16 0,1-1 0 15,-2 0 0-15,1 1-128 0,1 0 192 0,-2 3-192 0,1 0 192 16,0-2-192-16,1 5 0 15,-2-1 144-15,2 5-144 0,-1 2 0 0,-1-2 0 0,1 0 0 0,0 0 128 16,-2-3-128-16,1 1 0 0,1-1 0 0,0-1 128 16,-4 0-128-16,2-1 0 0,1 0 0 0,-3 0 0 15,3 0 0-15,0-1 0 0,-1 0 0 0,2 0 0 16,-2 2 0-16,-1-4 144 0,0-2-144 0,-1-5 0 0,1 3 144 0,0 0-144 16,-2 2 0-16,1 2 144 15,-1 2-144-15,0 0 0 0,2 2 144 0,-2 1-144 0,2 2 128 0,-1-1-128 0,-3 1 160 0,1 1-160 16,-1 0 144-16,-1 0-144 0,1 1 128 0,-3 2-128 15,-1-1 0-15,0 1 128 0,-1 0-128 0,-1 1 0 16,-3 2 0-16,0-2 128 0,-1 3-128 0,2-1 0 16,2 1 0-16,0 0 0 0,-2 1 128 0,-1-1-128 15,-1 0 0-15,1 1 0 16,-1-1 0-16,-1 0 0 0,1 2 0 0,-1-2 0 0,1 1 0 0,-2 1 0 16,3-2 0-16,-1 0 0 0,0 1 0 0,-1-1 0 15,0 0 0-15,0 1 0 16,1-1 128-16,-2 2-128 0,0-2 0 0,0 1 0 0,2-1 0 15,0 2 0-15,-2-1 0 0,0-1 0 16,2 1 128-16,-1-1-128 0,2 2 0 0,1-4 0 0,0 2 0 0,0 0 0 16,2-1 0-16,-1 1 0 0,2 0 0 0,0-1 0 15,3-1 0-15,1 1 0 0,0-1 0 0,3 2 0 16,1-1 0-16,1-2 0 0,1 2 0 0,1-1 0 16,2 0-288-16,2 0-96 0,1 1 0 0,1-2-16 15,0 1-1072-15,-1 0-192 16,-2 2-64-16,1 0-19040 0</inkml:trace>
  <inkml:trace contextRef="#ctx1" brushRef="#br0" timeOffset="31694.76">12680 17879 5519 0,'3'-2'496'0,"-1"0"-496"0,-2 0 0 0,0 1 0 0,0-1 1280 0,1 1 144 0,0-3 48 0,2-2 0 0,1-1 1088 0,-1-1 208 16,1 0 48-16,-1 3 16 15,2 1-144-15,-3 2-48 0,4 1 0 0,-2 1 0 16,2 0-848-16,1 1-192 16,1 2-16-16,2 0-16 0,2 1-656 0,0 0-128 0,2 2-16 0,1 0-16 15,0-1-384-15,2 2-80 0,-17-7-16 0,0 0 0 16,57 19-96-16,-39-14-32 0,2 1 0 0,0 0 0 16,-20-6-144-16,0 0 160 0,65 17-160 0,-65-17 160 15,0 0-160-15,57 19 0 0,-41-14 144 0,-2 0-144 0,-14-5 0 16,0 0 0-16,0 0 0 0,68 31 128 0,-68-31-128 0,0 0 0 15,0 0 0-15,58 21 0 0,-45-18 0 0,-2 0 0 16,0-1 0-16,-2-1 0 0,-1 0 0 0,-1-1 0 16,-1-1 0-16,-2 0 0 0,0-1-304 0,-1 1-16 0,0-2-16 0,1 0-11568 31,-1 0-2304-31</inkml:trace>
  <inkml:trace contextRef="#ctx1" brushRef="#br0" timeOffset="32105.15">13155 17773 2751 0,'-6'-4'256'0,"3"1"-256"16,2 1 0-16,0 1 0 0,2 1 2160 0,-1 0 384 15,1 0 80-15,2 1 0 0,0 1-288 0,3 1-64 0,2 2-16 0,4 2 0 16,0 0-224-16,-12-7-48 0,0 0-16 0,57 24 0 15,-57-24-752-15,0 0-128 0,63 29-48 0,-63-29 0 16,0 0-384-16,64 28-80 0,-64-28 0 0,0 0-16 16,58 24-64-16,-58-24-16 0,0 0 0 0,0 0 0 0,69 27 32 0,-69-27 0 15,0 0 0-15,0 0 0 0,0 0 0 0,59 28 16 16,-50-22 0-16,-1-1 0 0,-2 1-16 0,0 0-16 16,-2-2 0-16,-3 2 0 0,-2 1-160 0,-2 0-16 15,-1 0-16-15,-5 3 0 16,-3 0 16-16,-7-1 0 0,-2 4 0 0,-6 0 0 15,-1 1-64-15,-3 0 0 0,0 2 0 0,1-2 0 16,2 1 0-16,2-1-16 0,1 1 0 0,1-3 0 0,1 1 16 0,2 0 16 16,3-3 0-16,1-2 0 0,1-1-112 0,2 0-32 15,2-1 0-15,0-1 0 0,2-2-128 0,3-1 0 16,3-1 0-16,3-1 0 0,1 2-144 0,1-1-64 16,3 2-16-16,1 0-13264 15,2-1-2640-15</inkml:trace>
  <inkml:trace contextRef="#ctx1" brushRef="#br0" timeOffset="45014.66">13248 16492 22111 0,'2'-2'1968'0,"0"2"-1584"0,4 0-384 0,0-3 0 0,1 0 704 0,1 1 48 16,6-4 16-16,8-4 0 0,9-3-128 0,5-1 0 15,5-3-16-15,0 0 0 0,2 0 592 0,-4-1 112 0,-2 2 16 0,-2 0 16 0,3-3 48 0,-1 1 16 16,1 2 0-16,2-2 0 0,4 0-592 0,2-4-112 15,2 3-16-15,-1-1-16 16,1 0-240-16,-1 2-64 0,-4 1 0 0,0 1 0 0,-4 1-192 0,4-1-32 16,0 2-16-16,3 0 0 15,-3 1-144-15,0 0 0 0,-4 2 144 0,-5 0-144 16,-1 2 0-16,-5-1 0 0,0 2 0 0,-4 1 0 16,-1 1 0-16,-5 2 0 0,-2 3 0 0,-6-2 0 0,-3 3 0 15,-2 0 0-15,-3 0 0 0,-2 0 0 16,0 1-352-16,-3-1-96 0,-1 2 0 0,-3-1-16 15,-3 0-1904-15,-3 1-384 0</inkml:trace>
  <inkml:trace contextRef="#ctx1" brushRef="#br0" timeOffset="45467.3">13469 16126 7359 0,'-3'1'656'0,"1"2"-528"0,2-2-128 0,-1 2 0 0,1 0 848 0,-2 1 144 0,-2 3 32 0,-3 6 0 0,-4 7 384 0,-5 4 96 0,-3 3 16 0,-1 1 0 0,-4 1 272 0,-4 4 64 15,-2 1 16-15,-4 3 0 0,-3-1-240 0,2-2-48 32,1 2-16-32,4-7 0 0,5-2-144 0,1-3-16 0,4-1-16 0,3-5 0 15,4-1-304-15,2-1-48 0,6-4-16 0,0 0 0 0,2-3-448 0,5 0-112 16,1-1-16-16,4-1 0 0,3-1-112 0,1-2-16 15,3 1-16-15,3-3 0 0,3 1-48 0,2-3 0 16,5-3 0-16,1-1 0 16,4-1-64-16,-1-4 0 0,0-1-16 0,0-1 0 0,0-2-32 0,1-1 0 15,-3 1 0-15,-3 3 0 0,-2 1-144 0,-4 0 0 16,-4 5 0-16,-5 1 128 16,-2 6-272-16,-5 1-64 0,-1 3-16 0,-3 6-18448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31T15:45:54.4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31T15:45:57.184"/>
    </inkml:context>
  </inkml:definitions>
  <inkml:trace contextRef="#ctx0" brushRef="#br0">5542 14983 1839 0,'-7'-3'160'0,"2"0"-160"0,2 2 0 0,0-1 0 0,3 2 0 0,0 0 0 0,0-1 144 0,-2-1-144 16,2 0 720-16,-1-1 80 0,0-2 16 0,1 1 0 15,0 0 464-15,0 1 112 0,1-1 16 0,0 3 0 0,1-2 528 0,-1 3 112 16,-1 0 32-16,2 1 0 0,-2 2-512 0,0 1-96 16,0 3-32-16,-2 2 0 0,2 2-512 0,-1 2-96 15,-1 2-32-15,1 1 0 0,1 2-336 0,-1-4-64 16,1-4-16-16,0 3 0 0,0 4-128 0,0 4-16 16,1 4-16-16,0 2 0 0,-1 2-224 0,2-1 128 15,-1 0-128-15,-1 0 0 0,0 1 0 0,0-4 0 16,-1 2 0-16,-1-3 0 0,1-3 240 0,0-1-48 15,1-2-16-15,-2-1 0 0,1-3 32 0,1 0 16 16,0-4 0-16,0 0 0 0,1-3 0 0,1-1 0 16,-1 0 0-16,0-4 0 0,2 0 16 0,2-2 0 0,-1 0 0 0,1-3 0 15,0 2 16-15,2-4 0 0,0 0 0 0,1-2 0 16,2 1-32-16,0-1 0 16,3 1 0-16,-2-1 0 0,2 2-96 0,-2 0-128 15,0 1 176-15,2 3-176 0,-2-1 0 0,1 1 0 0,0 2 0 0,1-1 0 16,0 2 0-16,1-1 0 0,1 2 0 0,4-2 0 15,-1 2 0-15,3-1 0 0,1-2 0 0,3-2 0 16,3 1 0-16,1-2-144 0,2 0 144 0,0 0 0 16,3 2 0-16,1-1 0 0,0 2 0 0,1 0-128 15,-1 0 128-15,0 3 0 0,-1 1 0 0,-1 1-128 16,-33-5 128-16,62 15 0 0,-62-15 0 0,59 19 0 16,-59-19 0-16,0 0 0 0,78 24 0 0,-54-20 0 15,1-1 0-15,2-3 0 0,3 1 0 0,-1-2 0 0,1-2 0 0,1 1 0 16,2 0 0-16,-2 0 0 15,1-1 0-15,1 2 0 0,1 1 0 0,-2 0 0 0,3 1 0 0,1 1 0 16,-1 1 0-16,-3-1-128 16,-2 1 128-16,1 0 0 0,2-1 0 0,-1 0 0 0,-2 1 0 0,-3-1 0 15,1 0 0-15,0 1 0 0,0 0 0 0,1 0 0 16,0-2 0-16,0 1 0 0,-1 1 0 0,2-3 0 16,1 1 0-16,0 0 0 0,-2-1 0 0,2 0 0 15,2-1 0-15,1 0 0 0,1-1 0 0,-1 1 0 16,-1-1 0-16,-4 1 0 0,1-1 0 0,0 1 0 15,-1 1 0-15,2 0 0 0,-1 0 0 0,0 0 0 16,-1 1 0-16,0 2 0 0,-1-1 0 0,0-1 0 16,2 2 0-16,-2 0 0 0,0-2 0 0,-1 1 0 15,0 0 0-15,-3 0 0 0,1-1 0 0,-1 1 0 16,0-2 0-16,-1 0 0 0,1 0 0 0,-3-2 0 0,0 1 0 0,-1-1 0 16,0 1 0-16,-2 0 0 0,1-1 0 15,0-1 0-15,0 3 0 0,-1-1 128 0,1 0-128 0,-3 1 0 16,0-2 0-16,2 2 0 0,-2 0 0 0,-1 0 0 15,-2 2 0-15,1-2 0 0,-1 1 0 0,0-1 0 16,1 1 0-16,-3 1 0 0,0-1 0 0,1 1 0 16,-2-1 128-16,0-1-128 0,1 1 160 0,-1 1-160 15,0-1 224-15,1 2-48 0,0-1-16 0,1-1 0 0,-3 2-160 16,1-2 0-16,0 1 0 0,-1-1 0 16,1-1 0-16,-3 0 0 0,1 0 0 0,-1-1 0 15,2-1 0-15,-2-1 0 0,0 1 0 0,-2-1 0 16,2 0 0-16,-1-1 0 0,0-1 144 0,-1 3-144 15,1-3 320-15,0 1-16 0,-1 0 0 0,1 1 0 16,0-1-112-16,-1 0-32 0,2 1 0 0,-1 0 0 16,1 0-160-16,0-1 0 0,0 1 0 0,0 0 0 0,3 0 0 0,-1 1 0 15,1-3 0-15,-1 2 0 0,0 1 0 0,-1-3 0 16,1 1 0-16,-1-1 0 0,1-1 0 0,-2 0 0 16,0-1 0-16,-1 0 0 0,-2-1 288 0,1-1 80 15,0-1 16-15,-2-1 0 0,1 0 192 0,-1-2 32 16,-1-1 16-16,0-2 0 0,1 1-192 0,-2-1-48 0,0-2 0 0,1-1 0 15,-1 1-192-15,1-2-32 0,-2-1-16 0,0 6 0 16,0 3-144-16,0 0 160 16,-2-4-160-16,1-2 160 0,-1-2-160 0,1-3 128 0,-2-1-128 0,-1-1 128 15,1 2-128-15,0 2 0 0,-1 1 0 0,0 2 128 16,1 1-128-16,0 3 128 16,-1 0-128-16,1 1 128 0,-1 3-128 0,1-1 192 15,0 2-192-15,0 1 192 0,-1-2-192 0,0 1 0 0,0 2 144 0,-2-1-144 0,2 1 0 0,-2 1 0 16,2 1 0-16,-3-1 128 15,0 2-128-15,-2-2 0 0,1 3 128 0,-3-1-128 16,-1 1 128-16,-2 0-128 0,-1 0 160 0,-2 1-160 16,0 0 144-16,-3 1-144 0,-4-2 128 0,-2 0-128 15,1 0 0-15,-3 0 128 0,-3 2-128 0,-3-2 0 16,0 3 0-16,-1 0 0 0,-2 0 128 0,-1 2-128 0,-2 0 0 0,2 3 0 16,0-2 0-16,-3 1 0 15,-3 1 0-15,-1 0 0 0,0 0 0 0,1 2 0 16,-1 2 0-16,1-3 0 0,0 1 0 0,-1-3 0 15,1 0 0-15,-1 0 0 0,1 1 0 0,-1-1 0 16,-2 1 0-16,-2 1 0 0,-5 1 0 0,1 2 0 0,0-2 0 16,0-2 0-16,-1 1 0 0,0 0 0 0,2-4 0 15,-3 3 0-15,0 0 0 0,-3 1 0 0,0 1 0 0,0 2 0 16,0 0 0-16,-1 0 0 0,1-1 0 16,0-2 0-16,3-2 128 0,1 2-128 0,0 0 0 0,4 2 0 15,0 1 0-15,5-2 0 0,4 1 0 0,4-2 0 16,3 1 0-16,6-3 0 15,4 3-496-15,6-4-16 0,1 0-16 0,1 0-18160 16</inkml:trace>
  <inkml:trace contextRef="#ctx1" brushRef="#br0">14140 15402 0,'0'0'0,"0"0"16,0 0 0,0 0-16,0 0 15,0 0 1,0 0-1</inkml:trace>
  <inkml:trace contextRef="#ctx0" brushRef="#br0" timeOffset="3754.59">8695 9740 8287 0,'0'-1'736'0,"2"-1"-592"0,-1 1-144 0,-1-1 0 0,1 1 704 0,1-1 128 15,1 0 0-15,1-4 16 0,2-1 624 0,-1-2 112 0,2 1 16 0,-1-2 16 16,0 0-336-16,-1 0-64 0,2 2 0 0,-1-2-16 16,1 1-256-16,2 0-48 15,-1-3-16-15,-1 1 0 0,3 0-48 0,-2-1-16 0,4-2 0 0,-2 2 0 16,2-3 64-16,1-2 16 0,1-1 0 0,3-3 0 16,1-2-192-16,2-1-16 0,3 0-16 0,2-3 0 15,1 1-256-15,1-1-48 16,-1 1-16-16,1 1 0 0,2-2-96 0,-1 2-32 0,-1 1 0 15,-1 0 0-15,-2 0-64 0,0 0-16 0,-1 0 0 16,-3 2 0-16,-2 3-144 0,1-1 128 0,0-1-128 0,1-3 128 16,1 1 64-16,1-1 0 15,-1 1 0-15,3-1 0 0,0-1 0 0,3-1 0 0,4 0 0 0,-2 0 0 16,-8 8-64-16,4 1-128 0,-1-3 192 16,2 2-64-16,1-1-128 0,0 2 0 15,1 0 144-15,-4 0-144 0,0 2 0 0,-1-2 0 0,-2 3 0 0,-3-2 128 16,2 1-128-16,-1 1 0 0,-2 0 0 0,-2 1 0 15,2 0 0-15,0 0 144 0,1-1-144 0,1 0 0 16,-5 3 192-16,0 0-192 0,-1 1 192 0,-1 1-192 16,1-1 256-16,-2 0-64 0,-1 2-16 0,0-1 0 15,3 1-16-15,0-3 0 0,-2 1 0 0,2 0 0 16,-2-1-16-16,-1 1 0 0,0 1 0 0,-2 2 0 0,-1 0-144 0,-1 1 192 0,0 2-192 0,-4 0 192 16,3 1-192-16,-4 0 0 15,0 2 0-15,-1 1 0 0,-1 0 0 0,-2 1 0 16,0 1-160-16,-2 1 160 15,-2 2-1104-15,-2 2-128 0,1 0-32 0,-1 2-9952 0,-1 1-2000 0</inkml:trace>
  <inkml:trace contextRef="#ctx0" brushRef="#br0" timeOffset="4459.35">8719 9491 1839 0,'-1'0'160'0,"-1"0"-160"0,1 2 0 0,0-1 0 0,-1 1 1024 0,2-1 192 0,0 0 16 0,-1 2 16 0,-2 3 192 0,-1 2 32 16,-1 2 16-16,0 3 0 0,-2 1-208 0,-2 0-64 0,2 2 0 16,-1-1 0-16,1 1-240 0,0-1-48 0,0-1-16 0,0 1 0 15,-2-1-80-15,2-2-32 0,1 0 0 0,2-1 0 16,1-1 80-16,0 0 16 0,2-3 0 0,0 0 0 15,2 0-128-15,0-3 0 0,1 2-16 0,1-3 0 16,1 1 80-16,0-3 32 0,2 1 0 0,1-2 0 16,0 0-32-16,0-2 0 0,1 2 0 0,2-2 0 15,-1-1-112-15,1-2-16 0,0 3-16 0,-1-3 0 16,4 1-160-16,-1-1-16 0,-3 0-16 0,3 1 0 16,-2 0-176-16,1-2-48 0,-1 2 0 0,1 0 0 15,0-1-32-15,1 1-16 0,-1 0 0 0,0-2 0 0,1 2-16 0,-1 1 0 16,-1-1 0-16,0 0 0 0,-2 0-80 0,-1 1 0 15,0-2-128-15,0 1 192 16,-1 0-192-16,-2-2 144 0,0 4-144 0,1-3 128 16,-2 1-128-16,-1 1 0 0,0-1 144 0,-1 1-144 15,1 0 0-15,-4 1 0 0,2 0 0 0,-1-1 0 0,-1 2 0 0,1-2 0 16,0 2 0-16,-2-1-192 16,1 2-848-16,1 0-176 0,-2 2-48 0,-1 2-15952 15</inkml:trace>
  <inkml:trace contextRef="#ctx1" brushRef="#br0" timeOffset="9807.79">10114 16370 0,'0'0'0,"0"0"16,9 92-16,1-36 15,2-3-15,2-7 31,7-6-31,7-3 16,2-4 0,2-3-16,-32-30 15,0 0-15</inkml:trace>
  <inkml:trace contextRef="#ctx1" brushRef="#br0" timeOffset="34265">21567 15473 0,'0'0'0,"0"0"0,51 27 16,-6-15-1,-45-12-15,0 0 0</inkml:trace>
  <inkml:trace contextRef="#ctx0" brushRef="#br0" timeOffset="37643.04">20111 9125 2751 0,'1'-1'256'0,"1"0"-256"0,-1-1 0 0,-1 1 0 0,1 1 784 0,-1-2 112 0,0 1 32 0,0-2 0 0,0 0 608 0,-2 2 112 15,-3 2 16-15,-3 2 16 16,-1 4-208-16,-3 3-32 0,-2 3-16 0,-2 2 0 16,-1 5-144-16,-3 3-16 0,-2 4-16 0,-1 1 0 0,1 3-352 0,-1 3-64 15,-3 4 0-15,1 0-16 16,4-3-416-16,0 2-80 0,-2 4 0 0,0 1-16 0,2-1-304 0,2 0 0 15,0-2 0-15,2-4 0 16,4-3 128-16,2-1-128 0,1-4 144 0,2-1-144 16,1-1 448-16,0-1 0 0,1-1 0 0,0-2 0 0,1-1 80 0,0-3 16 15,3 0 0-15,-3 0 0 0,1 1-80 0,1 2-16 16,-1-3 0-16,-2 1 0 0,2-1-96 0,0 0-32 16,0 0 0-16,0-3 0 0,-1 0-320 0,2-3 128 0,1 1-128 0,-1-2 0 15,0 0 0-15,2-2 0 0,-1-1 0 0,2-1 128 16,0-2-128-16,0-1 0 15,2 0 0-15,-1-3 0 16,0 0-688-16,1-2-48 0,-2-1-16 0,0-1-12944 16</inkml:trace>
  <inkml:trace contextRef="#ctx0" brushRef="#br0" timeOffset="38092.21">19313 10037 10127 0,'2'5'448'0,"0"-2"96"0,-2 0-544 0,1 0 0 0,1 0 0 0,-2-1 0 0,1 1 1040 0,-1 3 112 0,2 2 0 0,0 6 16 0,1 2 144 0,0 1 32 16,0 0 0-16,-2 0 0 0,2-2-464 0,-2 0-96 16,2-4-16-16,-1 0 0 0,1 2 64 0,1 1 16 0,0 0 0 0,2-1 0 15,-1-2-288-15,2-1-64 16,0-1-16-16,3-2 0 0,2-2-32 0,0-2 0 0,4-2 0 0,1-1 0 16,3-1 496-16,1-5 80 15,1 1 32-15,4-5 0 0,4 0 144 0,-4-4 16 0,1 1 16 0,-1-1 0 16,-4 0-240-16,1 0-48 0,-2 1-16 0,-1 2 0 15,-2 1-400-15,-1 0-80 0,0-1 0 0,-3 1-16 16,0 3-192-16,-4 2-48 0,0 1 0 0,-1 1 0 0,-4 2-192 16,-1 1 176-16,1 1-176 0,-4 1 160 15,1 1-160-15,-2 1 0 16,-2 0 0-16,-1 0 0 0,0 2-192 0,1 0-32 16,-1-2 0-16,0 2 0 0,2 1-1456 0,-2-2-304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9T15:48:36.490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8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9T15:50:23.991"/>
    </inkml:context>
  </inkml:definitions>
  <inkml:trace contextRef="#ctx0" brushRef="#br0">11852 14741 6447 0,'2'3'576'0,"-2"0"-576"0,1 0 0 0,-1-2 0 0,0 0 448 0,0 4 0 0,0 2-16 0,0 4 0 0,0 6 464 0,0 1 80 0,-1 4 32 0,-1-1 0 0,1-2 208 0,0 3 32 0,-2 0 16 0,-1 1 0 0,-1 1-384 0,-2 1-80 0,0 4-16 0,0-4 0 0,3-5-112 0,-2 4-32 31,1 3 0-31,-1 2 0 0,2 2-128 0,0-1-16 16,-1 1-16-16,1 0 0 0,0 0-96 0,0-1 0 0,-2 1-16 0,2-4 0 16,-1 1-32-16,1-2 0 15,0-1 0-15,-2 0 0 0,2-2-16 0,-2 0-16 0,1-2 0 0,-1 0 0 16,0-3 80-16,2 1 32 0,0-2 0 0,0-3 0 0,1-1 96 0,0-2 0 16,2-3 16-16,1 1 0 0,0-1-64 0,1-1-16 15,1-1 0-15,0-3 0 0,3 0 0 0,0-2-16 16,1-1 0-16,0-1 0 0,1-2-32 0,1-1 0 15,1-2 0-15,0 0 0 0,-1 1-128 0,1-1-16 16,1 0-16-16,0-1 0 0,-1 2-240 0,1-2 176 16,-1 1-176-16,4 0 160 15,-2 2-160-15,2 0 0 0,0 0 0 0,2 1 128 16,0 0-128-16,0 1 0 0,2 1 0 0,-1 0 0 16,1 1 0-16,1 0 0 0,2-2 0 0,1 4 0 15,1-2 0-15,2-2 0 0,2 2 0 0,-2 0 0 0,1-1 0 0,1-1 0 16,-2 1 0-16,1 0 0 0,1-2-144 0,0 1 144 15,1 0 0-15,2-1 0 0,-1 1 0 0,1-1 0 16,1 2 0-16,0 0 0 0,-1 1 0 0,1 0-128 16,0 0 128-16,-3 1 0 0,-3 2 0 0,4-2 0 15,2 4 0-15,-1-3 0 0,2 1 0 0,0 0 0 0,0-2 0 16,-1 1 0-16,1-1 0 0,2 1 0 0,1-2 0 0,-3 0 0 16,-4 0 0-16,1-2 0 0,7 4 0 0,0-4 0 15,2-1 0-15,0 3 0 0,1 0 0 0,0 0 0 16,0 0 0-16,-2 2 0 15,0-2 0-15,-2-2 144 0,2 2-144 0,-3-1 160 0,1 0-160 0,-1-1 160 0,-3-1-160 0,-1 3 0 16,1-1 144-16,1 1-144 0,1 0 0 0,1 1 144 16,-3 2-144-16,1 0 0 0,1 1 128 0,1 0-128 15,-33-4 0-15,58 12 0 0,-36-8 0 16,2 2 0-16,-24-6 0 0,57 11 0 0,-57-11 0 0,55 10 0 16,-34-6 0-16,-1-1 0 0,4 1 0 0,-2 0 0 0,0 1 0 15,-1-1 0-15,-21-4 0 0,0 0 0 16,75 17 0-16,-75-17 0 0,0 0 0 15,83 18 0-15,-83-18 0 0,0 0 0 16,79 16 0-16,-54-13 0 0,1 1 0 0,-1-1 0 16,-3-2 128-16,-3 2-128 0,3-2 0 0,2 1 0 15,-3-2 0-15,0 1 0 0,0-1 0 0,2 0 0 16,4 2 0-16,-2-2 0 0,-4 1 0 0,0 0 0 16,2 1 0-16,0 1 0 0,-2-2 0 0,0 2 0 15,0 0 0-15,-3-2 0 0,1 2 0 0,-4 0 0 0,4-2 0 0,-2 1 0 16,1 0 128-16,-1 0-128 0,1-1 176 0,-1 1-32 15,2-2 0-15,-2 0 0 0,-2 0-16 0,-1 0-128 0,0 0 192 0,-1 0-64 16,0 1-128-16,0-1 128 0,-1 0-128 0,0 0 128 16,-3 1-128-16,3-1 0 0,-1 0 0 0,-1 0 0 15,3 0 0-15,-3 0 128 16,-3 0-128-16,0-1 0 0,0 0 0 0,0-1 128 16,-2-1-128-16,1 1 0 0,-2-1 192 0,1 0-32 15,-1-1-16-15,0-1 0 0,-1 1 48 0,-2-1 16 0,2-3 0 16,-1 1 0-16,2-2 48 0,-1-3 16 0,-2 5 0 0,0 0 0 15,1 0-80-15,-1-1-32 0,2-4 0 0,-1 0 0 16,0-3-160-16,0 3 192 16,-1-2-192-16,-1 1 192 0,2-1-192 0,-2-2 192 0,1-1-192 0,-1-1 192 15,3-1-48-15,-3 1 0 0,0 0 0 0,0-2 0 16,-2 2 48-16,1-2 0 0,0 0 0 0,-2-1 0 16,-1 0 0-16,1-1 16 0,-2 0 0 0,3 1 0 15,-3-1-48-15,3 3-16 0,-1-4 0 16,1-1 0-16,-1 1-144 0,2 1 160 0,0 2-160 0,1-3 160 15,0-1-160-15,1-1 0 0,-1 0 0 0,1-1 128 0,1 4-128 0,-2 0 0 16,1 1 0-16,-1 3 0 16,0 2 0-16,0 1 0 0,0 2 0 0,0-1 0 0,-1 1 128 0,1 0-128 0,-2 2 128 0,2 0-128 31,-1 1 128-31,1-1-128 0,0 1 128 0,0 1-128 0,-1 2 128 16,1-1-128-16,-2-1 128 0,1 1-128 15,-2-2 128-15,2 1-128 0,-2 0 0 0,0 2 128 16,0-1-128-16,0 1 128 0,0 3-128 0,-1-2 128 0,0 1-128 0,-2-1 128 15,-1 1-128-15,0-1 128 0,0 2-128 0,-1-2 192 16,-2 2-192-16,0 0 192 0,-1 1-192 0,-1 0 0 16,0-1 144-16,-3 1-144 0,3 0 0 0,-1 0 144 0,-1 0-144 0,-2 1 0 15,-1-1 144-15,-1 0-144 16,-2 1 0-16,0 0 144 0,1-1-144 0,-1 1 0 0,-1 1 0 0,-2 0 0 16,-2 1 0-16,1 0 0 15,-3 1 128-15,1 0-128 0,0 2 0 0,-1-1 0 0,-1 0 0 0,-2 1 0 16,0 0 0-16,-2 1 0 0,-2-1 0 0,1 0 0 15,1 0 0-15,-1 0 0 0,1-1 0 0,-2 3 0 16,-1-1 0-16,-1 2 0 0,-2-2 0 0,7 0 0 16,6 0 0-16,-4-1 0 15,-5 3 0-15,-6-2 0 0,-4 0 0 0,-3-1 0 16,-1 1 128-16,1-1-128 0,1-1 0 0,1 0 0 0,-2 1 0 0,0 1 0 0,4 1 0 0,-1-2 0 16,1 1 0-16,1 0 128 0,0-1-128 15,-4 0 0-15,-2-1 0 0,0 1 0 16,2-1 0-16,-2-1 0 0,1 2 128 0,1-2-128 15,0 2 0-15,3 0 0 0,0 0 0 0,2 0 0 16,3-2 0-16,-2 2 0 0,0-3 128 0,-1 0-128 16,0 0 0-16,1 0 0 0,3-3 0 0,3 2 0 15,3-1 0-15,0 1 0 0,0-2 0 0,2 3 0 16,6-1 0-16,-1 1 0 0,-4-2 0 0,-1 2 0 0,3 0 0 0,-1 0 0 0,1 0 0 16,1 0 0-1,1 0 0-15,1 0 0 0,2-1 0 0,1 1 0 16,2 0-464-16,0 0-32 0,1 0 0 0,1 0 0 15,2 0-384-15,1 0-80 0,2 1 0 0,1 2-18304 0</inkml:trace>
  <inkml:trace contextRef="#ctx0" brushRef="#br0" timeOffset="7790.33">5861 10089 1839 0,'-5'0'160'0,"2"-2"-160"0,2 2 0 0,1-1 0 0,2 0 1728 0,1-2 304 16,0-1 64-16,6-5 16 0,3-2-208 0,4-5-48 15,5-6 0-15,4-5 0 0,1 1 192 0,1-2 16 16,0 1 16-16,-1-2 0 0,3-1-880 0,-1-1-176 15,0 0-48-15,2 0 0 0,-1-2-304 0,4-2-64 16,2-2-16-16,3-2 0 16,2-2-288-16,7-7-64 0,8-5-16 0,4-6 0 0,6-5-224 0,3-2 144 15,2 0-144-15,-2 1 128 0,-6 5-128 16,-1 7 0-16,0 0 0 0,1 3 0 0,2-4 0 0,-6 3 0 16,-8 6 0-16,-2 2 0 0,-1 1 0 0,0 0 0 15,-4 1 0-15,-2 2 192 0,-7 6 80 0,-3 3 32 16,-2 3 0-16,-7 6 0 0,-6 4-16 0,-5 4 0 15,-2 5 0-15,-7 2 0 0,0 2 48 0,-5 2 16 16,0 1 0-16,-3 2 0 0,1 1-352 0,-2 2-256 16,-3 0 32-16,-1 1 16 15,-4-1-1632-15,0 1-320 0,-1 1-64 0,1 0-10256 0</inkml:trace>
  <inkml:trace contextRef="#ctx0" brushRef="#br0" timeOffset="8324.79">5905 9688 11055 0,'-4'8'480'0,"0"-1"112"0,1 2-464 0,-1-2-128 0,1-2 0 0,2 0 0 0,-2 2 928 0,-4 5 160 0,-3 10 48 0,-6 6 0 0,-1 3 464 0,-3 3 112 0,-1-2 16 0,1-1 0 16,1-1-432-16,2-4-80 16,0-4 0-16,3-1-16 0,2-4-64 0,2-1-16 15,2-2 0-15,2-4 0 0,2 0-640 16,1-3-128-16,3-3-32 0,0 0 0 0,3 1-32 0,0-4-16 16,1 0 0-16,2-1 0 0,1 0-144 0,1-1-128 0,2 0 144 0,0-4-144 15,3 1 0-15,1-2 0 16,0-1 0-16,3 0 0 0,-1-1 0 0,1-1 0 0,1-1 144 0,2 1-144 15,1-1 0-15,2 0 0 0,2-3 0 0,2 0 0 16,1 3-304-16,-3-1-32 0,1 0-16 0,-2 1 0 31,-2 1-1232-31,-2 2-240 0,0 3-48 0,-3-2-16 0,-1 4-720 0,-2-1-144 0,0 1-16 0,-1 2-16 16,-4-1 816-16,0 1 176 0</inkml:trace>
  <inkml:trace contextRef="#ctx0" brushRef="#br0" timeOffset="90992.67">15881 9487 1839 0,'0'-1'160'0,"0"-1"-160"0,-1 2 0 0,1-1 0 0,0 1 672 0,-1 0 96 15,-1-2 32-15,-1 0 0 0,0-1 736 0,-1 1 160 16,1 0 32-16,1 0 0 0,-4 2 0 0,2 2 0 0,-2 0 0 0,2 3 0 31,-2 2-384-31,2 0-80 0,0 1-16 0,-1 1 0 16,3 1-128-16,0 1-32 0,2 0 0 0,2 0 0 0,-1 2-544 0,3 0-112 0,2 1-32 0,1 0 0 31,-1-3-272-31,2 2-128 0,3 0 0 0,2 0 128 16,-2-2-128-16,2 0 0 0,4 0 144 0,-1-1-144 0,1 0 176 0,0-1-48 15,-1-1 0-15,3-1 0 0,-1 2 112 0,1-2 16 16,0-2 0-16,3 1 0 0,0 1 32 0,-1-1 16 16,3 0 0-16,-1-2 0 0,0-1-112 0,1-1 0 15,1 0-16-15,0-2 0 0,2 0 16 0,2-2 0 0,0 1 0 0,-2-2 0 16,-4 0-16-16,2-1 0 16,9-2 0-16,1 1 0 0,2-2-48 0,-2-2 0 0,2 2 0 0,0 0 0 0,1 3 16 15,-3-2 0-15,1 3 0 0,-3-2 0 0,1 1-16 0,-1 1-128 16,1 0 192-16,0-1-64 0,-3 1-128 0,1-1 192 15,-1-1-192-15,0 1 192 0,2 0-192 0,2-2 0 16,3 1 144-16,2-1-144 0,2 0 0 0,2 1 144 16,0 3-144-16,1 1 0 0,-1-1 144 0,1 2-144 15,2 2 0-15,1-1 144 0,-2 1-144 0,0-1 160 16,0 3-160-16,1 0 160 0,-1 2-160 0,0 0 0 16,2 1 144-16,-2 1-144 15,1 2 0-15,1-3 0 0,3 0 0 0,-8 0 128 16,-3-1-128-16,4 1 0 0,2 2 0 0,5-1 0 15,2 3 0-15,-3-1 0 0,0 3 0 0,-4 0 0 0,0-1 0 0,-46-12 0 16,84 26 0-16,-84-26 0 0,71 21 0 0,-71-21 0 16,66 24-144-16,-66-24 144 0,61 27 0 0,-61-27 0 15,0 0 0-15,79 45 0 0,-79-45 0 0,0 0 0 16,60 42 0-16,-46-30 0 0,-14-12 256 0,0 0-16 16,0 0-16-16,0 0 0 0,59 59 144 0,-53-50 16 15,-1-1 16-15,-2-1 0 0,0 0 64 0,-2-3 16 16,2 1 0-16,-1-4 0 0,1 2-144 0,-2-3-16 0,2-1-16 0,0-2 0 15,-1-2-16-15,1 1 0 0,2-1 0 0,-1-3 0 16,0 0-32-16,2-2-16 16,1-1 0-16,-2-2 0 0,4-4-240 0,2-1 176 0,2-3-176 0,1-1 160 0,3 1-160 0,1-1 0 15,5-1 0-15,1 0 0 0,-3 2 0 0,6 0 0 16,3-2 0-16,5-1 0 0,4-1 0 0,4 1 0 16,1 0 0-16,1 0 0 0,4 1-128 0,1 2 128 15,1 4-160-15,-3 2 160 0,-3 2-160 0,1 0 160 31,2 0-160-31,-1 4 160 0,-3 0-144 0,1 3 144 0,2-1-128 0,-1 5 128 16,2 0-128-16,-2 1 128 0,0 4-128 0,1-1 128 16,-1 1-144-16,2 3 144 0,0 0-160 0,2 1 160 15,1 1 0-15,2 1-144 0,1 0 144 0,1 3 0 0,3 0-128 0,1 1 128 16,5 3-128-16,0-2 128 16,2 1 0-16,-2-2 0 0,-5 0 0 0,2-3 0 0,2-3 0 0,5-2 0 15,4 1 0-15,4-3 0 0,5-3 0 0,-2 0 0 16,-4-3 0-16,1-1 0 0,0 0 0 0,6-2 0 15,6 0 0-15,-3-2 0 0,-5 1 0 0,2-2 0 16,-1-1 0-16,2-1 0 0,3 0 192 0,0 1-48 0,1-1 0 0,-8 1 0 16,-5-3 48-16,0 0 0 0,-3 1 0 0,-5-3 0 15,-8 4-32-15,-4 0 0 0,-1 1 0 0,-6-3 0 16,-8 2 0-16,-2 0 0 0,0-2 0 0,-5 2 0 16,-6 1-16-16,-6 0 0 15,-5 3 0-15,-4 0 0 0,1-2-144 0,-4 2 128 16,-1 0-128-16,-3 1 128 0,-1 2-128 0,-3 0 0 15,-4 3-192-15,-2 1-18960 0</inkml:trace>
  <inkml:trace contextRef="#ctx0" brushRef="#br0" timeOffset="103720.24">16487 10432 15663 0,'0'0'1392'0,"0"0"-1120"0,-1 0-272 0,0 0 0 0,-1 0 1616 0,1 0 272 0,-1 0 48 0,-1 0 16 15,-1 0 400-15,0 3 80 0,1 0 0 0,0 1 16 16,2 2-1088-16,1 1-208 0,0 1-64 0,0 2 0 16,1-1-256-16,-1 2-64 0,2 2-16 0,-2 1 0 15,0-1-240-15,-2 1-32 0,4 4-16 0,-2 0 0 16,1-1-160-16,-1 2-48 0,2-1 0 0,-1 2 0 0,-1 0-64 0,0-1 0 15,0 0-16-15,-1 1 0 0,1-4-176 0,-2 1 192 16,2-1-192-16,-1-2 192 0,1-1-192 0,-3 0 160 16,2-2-160-16,-2 0 160 0,1-1-160 0,1-2 160 15,-1 0-160-15,1-1 160 0,-2-2-160 0,2 1 128 0,-3-2-128 0,1 0 128 16,1-1-128-16,0 0 0 16,-1-2 0-16,1-1 0 0,1 0 0 0,-1 0 0 0,0 0 0 0,-1 0 0 15,0-1-1024-15,0 1-96 0</inkml:trace>
  <inkml:trace contextRef="#ctx0" brushRef="#br0" timeOffset="104235.88">16812 10586 16575 0,'-1'-1'736'0,"-1"-1"160"0,1 2-720 0,1 0-176 16,0-1 0-16,-1 1 0 0,-1 1 2688 0,1 1 496 15,-1 1 96-15,0 1 32 0,-3 1-880 0,1 3-160 16,1 0-32-16,-1 2-16 0,1 1-1216 0,2 1-240 16,-1-1-64-16,4 0 0 15,-1 0-288-15,1-1-64 0,2 3-16 0,0-2 0 0,3 1-144 0,2-1-48 16,-9-11 0-16,0 0 0 0,0 0-144 0,0 0 0 0,60 51 0 0,-60-51 128 31,0 0-128-31,0 0 0 0,64 22 0 0,-47-19 0 0,-17-3 0 0,0 0 128 16,0 0-128-16,63 4 0 0,-46-6 128 0,0-3-128 15,0 1 0-15,-1 0 128 0,-1 0-128 0,0-2 192 16,-3-1-192-16,1-2 192 0,0 1-32 0,-2-2 0 16,-1-1 0-16,0 0 0 0,0-1 48 0,-3 0 16 15,1-1 0-15,-1-3 0 0,-1 1 160 0,-3-1 16 16,0 1 16-16,-3-4 0 0,0 1 144 0,-5-3 16 15,1-2 16-15,-2 1 0 0,1-1 32 0,-2 0 0 0,-2 5 0 0,-1 0 0 16,2 1-176-16,-2 4-48 0,0 2 0 0,-4 4 0 16,-2 1-80-16,-1 3 0 0,-2 3-16 0,-3 3 0 0,1 1-176 0,0 2-128 31,1 1 192-31,3 1-192 0,0 1 0 0,3 1 0 0,2 0 0 0,2-2 0 0,1 1 0 0,2-1 0 16,2 3 0-16,2-1 0 31,0-1-576-31,0 1-64 0,2 1 0 0,1-1-16 0,1 0-512 0,0-2-112 0,1-1 0 0,1 0-12528 15,1 0-2496-15</inkml:trace>
  <inkml:trace contextRef="#ctx0" brushRef="#br0" timeOffset="105101.96">17788 10614 12895 0,'-1'-2'1152'0,"1"0"-928"0,3 1-224 0,-2-1 0 0,-1 2 768 0,0 0 96 0,0 0 32 0,0 0 0 0,3 2 1360 0,0 2 288 0,1 0 48 0,-1 3 16 16,1 2-1376-16,-1-1-272 0,1 4-48 0,-1 0-16 15,1 1-512-15,1 0-96 0,-1 1-32 0,0 0 0 16,0 0-64-16,1-1-32 0,-1 0 0 0,0-4 0 15,-1 1 96-15,1-3 32 0,-1 0 0 16,-2-1 0-16,1 0 352 0,-1-2 80 0,-1 0 16 0,2-2 0 16,-2 0 64-16,0-2 16 0,0 0 0 0,0-1 0 0,-2 0-160 0,2-2-16 15,-1-1-16-15,1-2 0 16,-2-1 0-16,2 0 0 0,0-2 0 0,2 1 0 0,-2-1-288 0,1-1-48 16,2 1-16-16,-2-3 0 0,2 2-48 0,0-1-16 0,1 0 0 15,0-1 0-15,1 4-208 0,0-3 176 0,1 1-176 0,1 0 160 16,-1 3-160-16,1 0 0 0,0 3 0 0,1-1 0 15,-2 3 0-15,1-1 0 0,2 3 0 0,-1 1 0 16,0 2 0-16,1 1 0 0,-1 0-144 0,1 2 144 16,-1 3 0-16,1-1-192 0,-2 2 192 0,1 0-160 15,-1 2 16-15,1 0 0 16,-1 1 0-16,-2-2 0 0,-1 0 144 0,1-1 0 16,-2-2-144-16,-1 0 144 0,0-1 0 0,-1-2 0 0,-1-1 0 15,0-1 0-15,-1 0 0 0,-1-3 0 16,1 0 0-16,0 0 128 0,-2-1 112 0,0-1 16 0,0-1 0 0,0-1 0 15,0 0 32-15,2-2 16 0,-2 1 0 0,2-1 0 16,-2-1-48-16,2-1-16 0,-1-2 0 0,1 0 0 16,1 1-96-16,0-1-16 0,1-1 0 0,2 0 0 15,0-1-128-15,1 0 0 0,2-2 0 0,1 0 128 16,-2 1-128-16,4-3 0 0,1 1 0 0,0-1 0 16,1 2 0-16,0 3 0 0,1 2 0 0,-3 2 0 0,1 3 0 0,0 1-144 15,1 2 144-15,-1 1 0 0,2 1-160 0,-2 3 160 16,-1 1-128-16,1 0 128 0,0 2-128 0,-3 0 128 0,0 0-128 0,-1 2 128 31,-2 1 0-31,0 1 0 0,1 0 0 0,-1 2-128 16,0 0 128-16,-2-2 0 0,0 0 0 0,1 1 0 15,-1-1 0-15,0 0 0 0,0-1 0 0,-2 2 0 16,1-4 0-16,1 1 0 0,-1 0 0 0,1-2 0 16,-1 2 0-16,0-2 0 0,-2 0 0 0,1 0 0 15,3 0 0-15,-2 0 0 0,1 0 0 0,0 0 0 16,1 0-528-16,2-1-32 0,-1 0 0 15,0-1-12432-15,0 0-2480 0</inkml:trace>
  <inkml:trace contextRef="#ctx0" brushRef="#br0" timeOffset="105822.49">18605 10750 7359 0,'7'-3'320'0,"-4"0"80"0,1 1-400 0,-1-1 0 0,-2 1 0 0,1 0 0 0,1 0 2784 0,1-2 480 0,1-3 80 0,4-3 32 16,-1 0-160-16,1-1-16 0,-2-2-16 0,0 2 0 16,-1 1-1248-16,-2 0-240 15,-1 0-48-15,0 0-16 0,-2 2-528 0,-1-2-96 0,0 0-32 0,-1 0 0 16,-1 0-448-16,-4 0-80 0,1 0-32 0,-2 2 0 15,-2-1-48-15,-2 2-16 0,-2 0 0 0,-1 4 0 16,0 2-48-16,0 2-16 0,-2 2 0 0,2 3 0 16,1 1-160-16,1 0-128 0,3 0 192 0,1 0-192 15,2 0 0-15,-1 2 0 0,1 2 0 0,-1 0 0 0,3 2 0 0,1-2 0 16,0 2 0-16,3-3 0 0,0 1 0 0,2-1 0 16,-1-1 0-16,2-2 0 0,1 0-192 0,-1-2 192 15,1 1-208-15,2-2 80 0,-2-1-64 0,2 0-16 0,1-2 0 0,0-1 0 31,0 0 48-31,2-2 16 0,-1-1 0 0,2 0 0 16,0-1 144-16,-2-2-192 0,2 0 192 0,-1 1-192 0,1-1 192 0,-3 0 0 0,1 1 0 0,-1 0-128 31,-1 1 128-31,-2 1 0 0,2 1 0 0,-2-1 0 0,-1 1 0 0,0 1 0 16,-1 0 0-16,1 1 0 0,-1 1 0 0,-1 0 0 16,1 1 0-16,-1 1 128 0,2 2-128 0,-2 1 192 15,1 2-64-15,0 1 0 0,3 2 32 0,-1 2 16 16,0 4 0-16,-4-17 0 0,0 0-48 0,19 65 0 15,-19-65 0-15,15 53 0 0,-15-53-128 0,0 0 160 16,23 84-160-16,-23-84 160 0,17 61-160 0,-17-61 0 0,12 55 0 0,-12-55 0 16,9 49 0-16,-9-49 0 15,5 44 0-15,-5-24 0 0,0 1 0 0,-1 0 0 0,-2-1 144 0,-2 0-144 0,-2-2 256 16,-2-2 0-16,1 1-16 0,-5-5 0 0,0 1 96 0,-2-3 32 16,0-2 0-16,0-1 0 0,1-1 240 0,0-3 48 15,-2-2 16-15,2-2 0 0,1-2 48 0,1-3 16 16,0-2 0-16,1-1 0 0,0-2-288 0,2-3-48 15,1 0-16-15,-1-5 0 0,4 3-128 0,0-4-48 16,4 0 0-16,-2-1 0 0,2-2-208 0,1-1 0 16,0 3 0-16,1-2 0 0,1 5 0 0,0 0 0 15,1 2 0-15,1 2 0 16,1 3-464-16,-3-1-96 0,4 2-16 0,0 3 0 31,1 0-800-31,-2 2-160 0,3 0-48 0,-1 4-19744 0</inkml:trace>
  <inkml:trace contextRef="#ctx1" brushRef="#br0">19619 18027 0</inkml:trace>
  <inkml:trace contextRef="#ctx1" brushRef="#br0" timeOffset="6415.88">22771 16162 0,'0'0'0,"0"0"16,0 0-16,-38 82 15,26-48 1,22-10-16,-10 2 15,23-12 1,-23-14 0,0 0-16</inkml:trace>
  <inkml:trace contextRef="#ctx0" brushRef="#br0" timeOffset="114416.74">19574 10597 13823 0,'1'-1'1216'0,"2"0"-960"0,0 1-256 0,0 0 0 0,-2 0 352 0,1 0 32 0,3 0 0 0,2 0 0 0,5 0 1264 0,-1 1 256 16,2 2 48-16,-2 0 16 0,2 1-688 0,-2 0-128 15,0 0-16-15,2 1-16 0,-2 0-224 0,1 0-64 16,0-1 0-16,1 0 0 0,-2 2-16 0,2-2-16 0,-2 0 0 0,1 0 0 16,-2 1-32-16,1-3-16 0,0 3 0 0,-1-1 0 15,0 0-304-15,-2 0-48 0,0 1-16 0,-1 0 0 16,2 0-240-16,-1 0-144 15,-3-2 160-15,1 1-160 0,-1 2 0 0,3-2 128 16,-3 0-128-16,1 1 0 0,-2-1 0 0,0 0 0 16,1 0 0-16,-1-1 0 15,-1 0-768-15,-1-2-128 0</inkml:trace>
  <inkml:trace contextRef="#ctx0" brushRef="#br0" timeOffset="114661.58">19864 10559 20271 0,'-2'0'1792'0,"1"2"-1424"0,-1-1-368 0,1 1 0 0,0-1 1424 0,-1 0 224 16,-2 4 32-16,-3 2 16 16,-4 3 1168-16,-2 2 224 0,-1 4 48 0,-3-1 16 15,3 0-1760-15,-2-1-368 0,2 0-64 0,0-3 0 16,1 0-576-16,2-2-96 0,1-1-32 0,0-1 0 0,3-1-112 0,1-2-16 0,1 1-128 0,0-1 192 31,1-1-192-31,1-2 0 0,1 2 0 0,0 0 0 31,1 1-768-31,1 0-80 0</inkml:trace>
  <inkml:trace contextRef="#ctx0" brushRef="#br0" timeOffset="115182.8">21328 10466 13823 0,'0'0'1216'0,"0"0"-960"0,0 0-256 0,-1 2 0 0,1-1 1216 0,-1 0 208 16,-1 1 48-16,-1 3 0 0,1 2 560 0,-3 3 112 15,3 3 32-15,-1 1 0 16,0 0-880-16,0 2-160 0,0-1-48 0,2 2 0 0,-2 2-320 0,0-1-64 0,2 0 0 0,-2 1-16 16,2-2-224-16,-1-2-32 0,2 1-16 0,-1-3 0 15,2-2 48-15,-1-1 16 0,2 0 0 0,-2-3 0 16,1 0-32-16,0 0 0 0,-1-3 0 0,0 0 0 15,0 1-208-15,0-3-48 0,-1 1-16 0,1-3 0 16,0 2-176-16,-1-2 0 0,1-2 0 0,1 1 0 31,0-1-1184-31,1-2-160 0</inkml:trace>
  <inkml:trace contextRef="#ctx0" brushRef="#br0" timeOffset="115612.1">21523 10599 13119 0,'5'-7'288'0,"-4"3"64"0,1 1 16 0,-2 0 0 0,0 2-368 0,0 1 0 0,0 0 0 0,-2-2 0 0,1 4 2768 0,-1-1 496 16,-1 2 80-16,1 2 32 0,-1 2-1376 0,-1 3-272 15,1 2-48-15,0-1-16 0,0 3-704 0,2-1-160 16,1 1-32-16,0 0 0 15,1 0-208-15,3 0-48 0,1-1-16 0,0-2 0 16,2 2-128-16,-7-13-32 0,0 0 0 0,0 0 0 16,0 0-80-16,57 47 0 0,-57-47-16 0,0 0 0 15,49 10-16-15,-30-9 0 0,0-2 0 0,1-2 0 16,0 0-48-16,-2-3-16 0,1 1 0 0,-2-2 0 0,-3-2 112 0,-2 1 32 16,0-2 0-16,-2 0 0 0,0 1 80 0,-2-2 0 15,-1-2 16-15,-1 1 0 0,-1 0 48 0,0 0 0 16,-3-1 0-16,0-1 0 0,-4 0 80 0,0 0 32 15,-4-1 0-15,-3 0 0 0,0 1-80 0,-4-2-16 16,-3 1 0-16,-2 3 0 0,2 2-160 0,-1 2-48 16,-4 1 0-16,0 3 0 0,0 2-96 0,0 4-32 0,1-1 0 0,-1 3 0 15,-2 3-128-15,1 0 0 16,2 3 0-16,0-1 0 0,6-2 0 0,1 3 0 0,-1 0 0 0,1 1 0 0,2 0 0 16,1 1 0-16,3-1 0 0,1 0 0 0,2-1-320 0,3 1 64 15,1-1 16-15,4 2 0 31,3-3-656-31,-7-9-128 0,0 0-16 0,0 0-18992 0</inkml:trace>
  <inkml:trace contextRef="#ctx0" brushRef="#br0" timeOffset="116064.48">22199 10582 9215 0,'-2'-3'816'0,"1"0"-656"0,1 2-160 0,-2 1 0 0,1 0 2576 0,0 0 496 0,-4-2 80 0,0 0 32 0,-2 0 720 0,-2 4 128 15,2-1 48-15,-1 5 0 0,-1-1-2352 0,2 4-480 16,0 2-96-16,0 2 0 0,3 1-704 0,0 0-128 16,2 0-16-16,1 2-16 0,2-1-288 0,2-1 160 15,3 2-160-15,-1-2 128 0,-5-14-128 0,0 0 0 16,0 0 0-16,50 54 0 15,-50-54 0-15,0 0 0 0,58 22 0 0,-58-22 0 16,52 9 0-16,-27-8 0 0,1-1 0 0,-2-1 0 0,-2-2 0 0,0-1 0 16,-4-2 0-16,-1-1 0 0,-3 0 0 0,0-1 0 15,0-2 0-15,-2 1 0 0,-3 1 176 0,0-2 48 16,-2 0 16-16,-1 0 0 0,-2 0 144 0,-1-1 48 16,-3 0 0-16,0-2 0 0,-3 0 160 0,-1 0 48 15,-1-1 0-15,-2 0 0 0,-1 0 16 0,-3-2 16 16,-5-2 0-16,0-2 0 0,-1 1-112 0,1 0-32 15,-1 2 0-15,-2 3 0 0,-1 3-176 0,1 1-32 0,-4 4-16 0,-1 2 0 16,-1 3-304-16,-2 2 0 0,-3 2 128 0,0 3-128 16,-1 2 0-16,3 0 0 0,4 4-128 0,4-1 128 31,5 3-832-31,5 0-64 0,3 0 0 0,4 2-13568 0,3 2-2688 0</inkml:trace>
  <inkml:trace contextRef="#ctx0" brushRef="#br0" timeOffset="117031.25">23145 10557 8287 0,'-1'1'736'0,"-1"-1"-592"0,1 1-144 0,1 1 0 0,0-1 976 0,0 1 176 0,0-1 16 0,0 2 16 0,1 1 240 0,-2 3 48 0,2 2 16 0,-1 0 0 0,3 1-544 0,0 0-112 16,0 0-32-16,0-1 0 0,-1 1-192 0,3-2-32 0,-1 0-16 0,-1 0 0 16,1-1 144-16,-1-2 16 0,0-1 16 0,-2 1 0 15,2-1 96-15,-2-1 0 16,1-2 16-16,-1 1 0 0,-1-1 128 0,0-2 32 0,0-1 0 0,0-1 0 15,0 1 352-15,0-3 80 0,0 1 16 16,0-2 0-16,0 1-544 0,0-1-96 0,2-1-32 0,-1-1 0 16,0-1-352-16,2 1-80 15,0-4-16-15,1 2 0 0,0 2-160 0,2-3-48 16,3-1 0-16,-1 1 0 0,2 0-128 0,1-1 128 16,-1 4-128-16,1 1 128 0,-1 1-128 15,0 2 0-15,0 3 0 0,0-1 0 0,0 4 0 0,-2 2 0 0,2 2 0 0,-3-1 0 16,0 4 0-16,0 1 0 0,-1-3 0 0,-2 1 0 15,2 2 0-15,-2 1 0 0,0 2-144 0,-1 1 144 16,-1-1 0-16,-1 1 0 0,1-3 0 0,-2 1 0 16,-2-3 0-16,1 0-128 0,-1-1 128 0,-1-2 0 15,1 1 0-15,-1-3 0 0,0 1 0 0,0-3 0 0,0 0 0 16,1-2 0-16,-1 0 0 0,0-3 0 0,1 0 0 0,1-1 0 16,0 0 0-16,-1-3 0 0,2 0 256 0,0-3-64 15,2 1 0-15,0-2 0 16,3 0 16-16,0-4 0 0,1 1 0 0,2-1 0 15,2-2-208-15,3-2 176 0,0 1-176 0,1 1 160 0,0 0-160 0,0 3 0 0,0 3 0 0,0 1 0 16,-2 3 0-16,-1 3 0 0,0 1 0 0,-2 3 0 16,1 3 0-16,-2-1 0 0,1 4 0 0,-2 1 0 15,0 2 0-15,0 0 0 0,-3 4-144 0,2-1 144 32,-1 0 0-32,-2 1 0 0,0 0-128 0,0-2 128 15,0 2 0-15,-1-1 0 0,0 1 0 0,1-2 0 16,1 1 0-16,-1-4 0 0,0 2 0 0,-1-3 0 15,1 0 0-15,0 0 0 0,1-3 0 0,1 1 0 0,-3-1 0 0,3 0-128 0,-3-1 128 0,3 0 0 32,-1 0-576-32,2 0-48 0,1-2-16 0,0 2-17920 0</inkml:trace>
  <inkml:trace contextRef="#ctx0" brushRef="#br0" timeOffset="117493.79">24041 10699 23951 0,'8'-13'1056'0,"-4"5"224"0,1 0-1024 0,-2 0-256 0,-2 3 0 0,0 1 0 0,1-2 2800 0,-1-5 496 0,3-5 96 0,1-7 32 0,0-3-1392 0,-2-1-288 0,0 3-48 0,-3 3-16 16,-1 4-1008-16,-4 0-208 0,-2 4-32 0,-4 2-16 15,0 1-128-15,-5 3-32 0,-1 2 0 0,-1 3 0 16,-1 2-128-16,0 2-128 0,-3 3 192 15,1 3-192-15,2 2 128 0,-1 0-128 0,3 1 0 0,3 3 0 16,1 1 0-16,3 0 0 0,0 1 0 0,5-1 0 16,2-1 0-16,1 2 0 0,4 1 0 0,2-2 0 15,-4-15 0-15,0 0 0 0,0 0-160 0,0 0 160 0,59 62-272 16,-59-62 16-16,0 0 0 0,55 16 0 0,-35-15 0 0,-2 1 0 0,1-1 0 0,-2-1 0 31,0-1 256-31,-3 1-128 0,1 0 128 0,-2 0 0 0,0 0 0 0,-2 1 0 0,-1 2 0 0,0 0 0 31,0 0 0-31,0 2 0 0,-2 1 0 0,1 3 0 0,-2-1 0 0,0 0 0 0,-7-8 0 0,0 0 0 16,0 0 176-16,0 0-16 0,22 67 0 0,-22-50 0 31,-1-2 32-31,0 2 16 0,-2-1 0 0,-2-1 0 0,1 1 48 16,-3-3 16-16,0 1 0 0,-1 0 0 0,-4 0 96 0,1 0 16 16,-2-1 0-16,-1 0 0 0,0 1-112 0,-1-2-16 15,-2 3 0-15,1-1 0 0,2-2-256 0,0 0 160 16,1-1-160-16,0 0 128 0,3-1-128 0,-1 0-224 0,3 0 48 0,-2 0-20944 31</inkml:trace>
  <inkml:trace contextRef="#ctx1" brushRef="#br0">27822 17180 0,'0'0'0,"0"0"0,-83 57 16,22-13-16,-4 1 16,10-5-1,17-20-15</inkml:trace>
  <inkml:trace contextRef="#ctx0" brushRef="#br0" timeOffset="126544.03">25797 10501 15663 0,'-3'3'1392'0,"3"-3"-1120"0,1 0-272 0,1 0 0 0,-1 0 688 0,1 2 80 0,2-1 0 0,1-1 16 16,5 1 1680-16,3 1 336 0,4-2 64 0,0 0 16 15,4 0-928-15,-1 0-176 0,2-2-48 0,-2 1 0 16,0 0-656-16,-2-1-144 0,-1 2-32 0,-3 0 0 15,1 0-512-15,-3 0-96 0,1 2-32 0,-2-2 0 16,-1 1-256-16,-1 0 0 0,-2 1-176 0,-2 1 176 16,1 0-1680-16,-2-2-240 0</inkml:trace>
  <inkml:trace contextRef="#ctx0" brushRef="#br0" timeOffset="126717.45">25866 10661 8287 0,'1'3'736'0,"1"-2"-592"0,-1 1-144 0,2-1 0 15,-2-1 2752-15,2 0 512 16,1 0 96-16,3-1 32 0,5 1 816 0,3-2 160 0,5-1 48 0,1-1 0 31,0 0-2416-31,-1-2-464 0,1 2-112 0,-1 0-16 0,-1 0-912 0,-2-1-192 16,0 3-48-16,-3-1 0 16,-3 1-256-16,-1 1 0 0,-3 2 0 0,-1 1-12544 0,-1-1-2496 0</inkml:trace>
  <inkml:trace contextRef="#ctx0" brushRef="#br0" timeOffset="127178">27127 10473 23039 0,'2'-10'1024'0,"-2"6"192"0,1 0-960 0,-1 0-256 16,0 1 0-16,0 1 0 0,0 1 1920 0,0-1 352 0,2-2 64 0,-2 1 16 15,0 3-80-15,0 2-16 16,0 2 0-16,0 3 0 0,1 2-1408 0,-1 1-272 0,0 2-64 0,1 1-16 16,1 1-176-16,-2-14-48 0,0 0 0 0,0 0 0 0,0 0-64 0,10 66-16 15,-10-66 0-15,0 0 0 0,0 0-32 0,0 0-16 16,11 60 0-16,-11-49 0 0,0-1-144 15,-1-2 160 1,-2 1-160-16,0-1 160 0,-3-1-160 0,1-2 0 16,-1 0 0-16,0-2 0 0,-1 0-192 0,2 0-80 15,-1-3-16-15,0 0 0 16,-1 0-912-16,2-3-176 0</inkml:trace>
  <inkml:trace contextRef="#ctx0" brushRef="#br0" timeOffset="127629.49">27352 10456 10127 0,'3'-3'896'0,"0"2"-704"16,-1 0-192-16,-2-1 0 0,-1 2 1472 0,1 0 272 16,1-1 48-16,2-2 16 0,2 1 1872 0,-3 0 368 15,0 3 80-15,-4 2 16 0,0 3-2096 0,-1 1-432 0,-3 3-80 16,0 1 0-1,1 2-528-15,-1 1-112 0,2 1 0 0,1 1-16 0,0-2-496 0,2 0-112 16,1 0-16-16,1 2 0 16,-1-16-256-16,0 0 128 0,0 0-128 0,0 0 0 0,31 67 144 0,-24-58-144 15,3 1 0-15,0-3 144 0,3 0-144 0,0 0 192 16,-1-3-192-16,2 1 192 0,-1-4-64 0,1 0-128 16,0-1 192-16,0-2-64 0,1-1 64 0,0-3 16 15,-1 0 0-15,-1-1 0 0,1 0 112 0,-4-1 0 0,1-1 16 0,-2-1 0 16,-1 1 80-16,-2-3 16 0,0 1 0 0,-4-2 0 15,1 2 48-15,-1-2 16 0,-2-1 0 0,-3-1 0 16,-1-1-32-16,-2-1 0 0,-1 0 0 0,-2 0 0 16,1 2-80-16,-1 0-32 0,0 1 0 0,-3 2 0 0,2 2-160 0,-1 1-48 31,0 1 0-31,-1 1 0 0,0 2-144 0,0 4 0 0,0 0 0 0,2 2 0 0,0 0-160 0,1 4-16 16,1 0 0-16,1 2 0 15,0 3-544-15,3 2-112 0,1 2-32 0,1 1 0 16,2 1-320-16,3-1-64 0,-3-15-16 0,0 0-18448 0</inkml:trace>
  <inkml:trace contextRef="#ctx0" brushRef="#br0" timeOffset="128081.26">27861 10500 7359 0,'5'-6'656'0,"-1"1"-528"0,-1 0-128 0,-1 3 0 0,-1-1 1552 0,0 0 288 0,4-4 48 0,0-4 16 16,1-2 2384-16,0 2 464 0,-2 1 112 0,-3 4 0 16,-2 2-2048-16,-3 4-400 15,-2 3-96-15,-1 2-16 0,-3 2-1344 0,-1 3-256 0,-2 2-64 0,0 0-16 16,2 2-240-16,1 1-32 0,0 0-16 0,3-1 0 16,2 0-144-16,2-1-48 15,1 1 0-15,2 0 0 0,0-14-144 0,0 0 0 0,0 0 144 0,0 0-144 16,34 70 0-16,-34-70 144 15,0 0-144-15,0 0 0 0,61 32 144 0,-43-26-144 16,4-4 0-16,-4 0 144 0,-1-1-144 0,0-1 160 16,1-1-160-16,2-2 160 0,0-1-160 0,-1-2 160 0,0 1-160 15,1-1 160-15,-3 0 16 0,0-1 0 0,-3-1 0 0,-2-1 0 16,1 1 80-16,-4-1 0 0,-2 2 16 0,-2-1 0 16,1-1 144-16,-3-2 32 0,0-2 0 0,-3-1 0 15,-3-1 96-15,-1-1 32 0,-4 0 0 0,0 1 0 16,-3-1-96-16,-1 1-16 0,-2 1 0 0,-1 0 0 15,-1 2-112-15,-1 1-32 0,0 4 0 0,-1 0 0 16,1 3-192-16,-1 1-128 0,-4 1 128 0,0 4-128 16,-1 1 0-16,2 1 0 0,1 3 0 0,2 1 0 31,1 4-448-31,1 0-16 0,1 3 0 0,5 0 0 0,1 2-512 0,5 0-112 0,1-1 0 0,2-4-16 16,2-2-176-16,1 3-16 0,-2-13-16 0,0 0-12032 0,0 0-2400 0</inkml:trace>
  <inkml:trace contextRef="#ctx0" brushRef="#br0" timeOffset="128495.46">28404 10513 8287 0,'3'-5'736'0,"0"1"-592"0,-2 1-144 0,-1 1 0 0,2 0 3200 0,-2 1 624 0,3-3 112 0,0-5 32 31,-1 1 240-31,1-2 48 0,-3 1 16 0,0 2 0 0,-3 4-2320 0,-1 3-464 0,0 2-80 0,-5 2-32 15,1 3-720-15,-1 2-144 0,0 0-16 0,-3 3-16 16,2 2-256-16,2 0-48 0,1-1-16 0,1 1 0 16,1 1-160-16,2 2 0 0,0 0 0 0,3-1 128 15,0-16-128-15,0 0 0 16,0 0 0-16,25 63 0 0,-25-63 0 0,0 0 0 0,0 0 0 0,65 46 0 16,-65-46 0-16,0 0 0 0,65 18 0 0,-44-15 0 0,-2-2 0 0,-1-1 128 15,2-1-128-15,1-2 128 0,-1-1 64 0,0-2 0 16,-1-1 0-16,0 0 0 15,-2-2 176-15,0 0 32 0,-3-3 16 0,0 1 0 16,-1 0 192-16,-3-2 32 0,0-1 16 0,-2 0 0 16,-2-2 64-16,-4 1 16 0,-2-2 0 0,-2 0 0 15,-4 0-32-15,-1 0 0 0,-4 1 0 0,-5 1 0 16,-1-1-208-16,-4 1-48 0,-2 3-16 0,-2 2 0 0,-2 1 112 0,-1 3 32 16,-2 3 0-16,0 3 0 15,4 3-960-15,0 1-192 0,2 5-48 0,3-1 0 16,3 5-320-16,1 1-64 0,3 3-16 0,1 0 0 15,4 3-544-15,2-2-112 0,2 2-32 0,2 0-20128 16</inkml:trace>
  <inkml:trace contextRef="#ctx0" brushRef="#br0" timeOffset="146571.57">26600 9894 6447 0,'3'-6'576'0,"0"3"-576"0,1 1 0 0,-1-1 0 0,-1 0 2480 0,-2 2 384 0,1-1 80 0,0-1 0 15,1-1 288-15,-2-2 48 0,0 2 16 0,-3 0 0 0,-3 3-144 0,1 1-16 16,-1 1-16-16,-1 3 0 15,0 2-1904-15,0 2-368 0,1 5-80 0,1 1 0 0,0 5-256 0,3 0-64 16,-1 4 0-16,3-23 0 0,0 51-176 0,0-51-32 16,4 56-16-16,-4-56 0 0,7 64-96 0,-7-64-128 15,10 68 176-15,-10-68-176 0,8 72 128 0,-8-72-128 0,9 76 0 0,-9-76 0 16,4 78 128-16,-1-40-128 0,-2 3 0 0,1-2 0 16,-1 2 0-16,-1-1 0 0,3 1 0 0,-3-2 0 15,1 0 0-15,2-1 0 16,-1 0 0-16,-2-38 0 0,1 72 0 0,-1-72 0 15,1 66 0-15,-1-66 0 0,2 60 128 0,-2-60-128 16,1 52 0-16,-1-52 0 0,0 45 0 0,0-45 0 16,0 38 128-16,0-38-128 0,0 0 128 0,3 47-128 15,-3-34 192-15,0-1-192 0,0 0 192 0,1-2-192 16,-1-2 192-16,2-1-192 0,-1-1 208 0,1-2-64 16,1 0-16-16,-2-1 0 0,3 0-128 0,-1-3 192 0,1 1-192 0,2-2 192 15,0-1-192-15,2 0 192 0,2-3-192 0,3 1 192 16,1 0-192-16,0-2 0 0,-14 6 144 0,35-10-144 15,-15 3 0-15,-20 7 0 0,49-12 0 0,-19 3 128 16,3 2-128-16,2-1 0 0,-35 8 0 0,73-15 0 0,-32 10 0 0,-1-2 0 16,-40 7 0-16,72-9 0 15,-72 9 0-15,68-7 0 0,-68 7 0 0,72-4 0 0,-72 4 0 0,73-1 0 16,-73 1 0-16,77 2 0 0,-77-2 0 0,79 9 0 16,-79-9 0-16,86 11 0 0,-86-11 0 0,83 13 0 15,-83-13 0-15,76 13 0 0,-76-13 0 0,77 11 0 0,-77-11 0 0,80 10 0 16,-80-10 0-16,77 5 0 0,-77-5 0 0,89 7 0 15,-89-7 0-15,83 5 0 0,-83-5 0 0,70 5 0 16,-70-5 0-16,61 3 0 0,-61-3 0 0,55 2 0 16,-55-2 0-16,57 1 0 15,-57-1 0-15,58 0 0 0,-58 0 0 0,55-1 0 16,-55 1 0-16,56-2 0 0,-56 2 0 0,47-1 0 16,-47 1 0-16,0 0 0 0,52-3 0 15,-52 3 128-15,0 0-128 0,61-1 128 0,-61 1-128 0,0 0 192 0,56-3-64 0,-56 3 0 16,0 0-128-16,49-2 128 15,-49 2-128-15,0 0 128 0,40-3-128 0,-40 3 0 0,0 0 0 0,0 0 0 16,0 0 0-16,49-5 0 0,-49 5 0 0,0 0 0 16,0 0 0-16,32-10 0 0,-25 7 0 0,0 0 128 15,-1 0-128-15,-1-1 0 0,1 1 0 0,-2-1 128 16,1 1 0-16,-1-1 0 0,0 0 0 0,-1 0 0 16,0-1-128-16,-1 1 144 15,1-2-144-15,0 2 160 0,-1-1-160 0,0-1 0 16,0-1 144-16,1 0-144 0,-2 0 128 0,0-2-128 15,1-1 160-15,-1 0-160 0,1-1 208 0,-1 0-48 16,2-2-16-16,-2 0 0 0,2-1 48 0,0-1 0 0,0-1 0 0,0-1 0 16,1-1-64-16,0-3 0 0,2-3 0 0,-1-2 0 15,0 2-128-15,-3-1 192 0,0-3-192 0,-1-2 192 16,1 2-192-16,-4-2 128 0,1-1-128 0,-1 1 128 16,-2 2-128-16,0-2 0 0,0-2 0 0,-3-3 128 15,1 3-128-15,-1 4 128 0,0 0-128 0,0 2 128 16,0 4-128-16,0-1 160 0,0 2-160 0,-2 1 160 15,2 1-160-15,0 0 160 0,0 1-160 0,0-2 160 0,1 2-160 0,1-1 0 16,0 0 0-16,1 0 128 16,0-1-128-16,1 1 0 0,0-1 0 0,2 1 0 0,-1 0 0 0,1 0 0 15,0 0 128-15,-1 0-128 0,1 2 0 0,-2-1 0 0,2 1 0 0,-1 0 0 16,1 3 0-16,-2 0 0 0,2 1 0 0,-1 0 0 16,-1 2 0-16,2 1 0 0,-1 0 0 0,0 2 0 15,0-1 0-15,-1 2 0 0,1 0 0 0,-3 0 0 16,1 1 0-16,0 1 0 0,-2-1 0 0,1 0 0 15,-3 2 0-15,0-1 0 0,2 0 0 0,-1 1 0 0,0 1 0 16,-1-1 0 0,1 1 0-16,-3 0 0 0,0 1 0 0,1 0 0 15,-2 1 0-15,0 1 0 0,-2 0 0 0,-1 1 0 16,-2 1 0-16,-2 0 0 0,-5 1 0 0,-3 3 0 0,-3-1 0 0,-5 1 0 16,-5 1 0-16,-3 2 128 0,-5-1-128 0,5 1 0 15,1 1 0-15,1-1 128 0,5 0-128 0,1-1 0 16,0-2 0-16,3-2 0 0,1-2 0 0,0 0 0 15,-1 0 0-15,-2-1 0 0,-3-1 0 0,-5-1 0 16,-4 1 0-16,-3 0 128 0,0 0-128 0,1-2 0 16,6 1 160-16,3-2-160 0,4-1 192 0,0 0-192 0,-1 0 192 15,1-4-192-15,0 3 192 0,0-1-192 0,2 1 208 0,-8 0-64 16,-3 1-16-16,-5 0 0 16,0 1 0-16,1 0 0 0,2 2 0 0,2-2 0 15,2 1-128-15,2 1 160 0,1-2-160 0,1 0 160 16,3 2-160-16,3-2 0 0,0 2 0 0,0-1 128 15,1 1-128-15,0 0 0 0,1 1 0 0,1-2 0 16,4-1 0-16,4 2 0 0,1-2 0 0,4 0 0 16,2 0 0-16,2 1 0 0,1-3 0 0,3 3 0 15,0-1-320-15,1-2-32 0,2 3-16 0,1-3 0 16,3 3-1088-16,0-1-208 0,3-1-64 0,4-1-20928 16</inkml:trace>
  <inkml:trace contextRef="#ctx0" brushRef="#br0" timeOffset="147540.54">26979 8774 12895 0,'0'-2'1152'0,"0"2"-928"0,0 0-224 0,0 2 0 0,0-1 1840 0,0 0 320 16,1 1 64-16,-1 2 16 0,0 3 1440 0,2 2 288 15,-1 3 64-15,-1-12 16 0,0 0-1968 0,10 43-400 0,-10-43-80 0,0 0 0 16,20 46-976-16,-20-46-192 0,0 0-48 0,0 0 0 15,48 63-64-15,-48-63 0 0,0 0-16 0,48 42 0 16,-48-42-64-16,0 0-16 0,0 0 0 0,62 49 0 16,-62-49-16-16,0 0 0 15,0 0 0-15,55 47 0 0,-55-47-80 0,0 0 0 16,0 0-128-16,51 41 192 0,-51-41-192 0,0 0 176 16,0 0-176-16,0 0 160 0,52 37-160 0,-52-37 160 15,0 0-160-15,0 0 160 0,0 0-160 0,0 0 0 16,0 0 0-16,0 0 128 0,57 25-128 0,-53-23 0 0,-1-1 0 0,-2 0 0 15,1 2-192-15,-1-1-32 0,-2-2 0 0,1 1 0 32,0-2-464-32,-2 1-80 0,1-2-32 0,0-1 0 15,1-1-720-15,-2 0-144 0,2-2-16 0,-1-1-15568 0</inkml:trace>
  <inkml:trace contextRef="#ctx0" brushRef="#br0" timeOffset="147810.1">27369 8659 13823 0,'-7'-3'608'0,"4"3"128"0,0 0-592 0,0 0-144 0,2 2 0 0,-2-1 0 16,2 2 1856-16,-3 3 352 0,-2 4 64 0,-3 5 16 15,0 5 1344-15,-4 4 272 0,-1 3 48 0,0 1 16 32,-1 2-2048-32,0 1-384 0,-1 1-96 0,2 1-16 15,-1-1-720-15,2-1-160 0,-1-2-32 0,3-1 0 0,-1-3-112 0,1-4-16 0,1 1-16 0,0-5 0 31,2 0-96-31,-2-3-16 0,3-2 0 0,0 0 0 0,0-4-128 0,1-2-128 16,0-1 144-16,1-2-144 0,0 2 0 0,1-3 0 16,0 0 0-16,1-1 0 15,0-1-288-15,0 0-96 0,2 0-32 0,0 0 0 16,-1 2-624-16,-1-1-128 0</inkml:trace>
  <inkml:trace contextRef="#ctx0" brushRef="#br0" timeOffset="148525.29">27560 9045 11055 0,'0'-2'480'0,"0"1"112"0,0 0-464 0,0 1-128 0,1 0 0 0,-1 0 0 0,0 0 1520 0,1-2 272 0,2 1 64 0,2-1 16 15,-1 1 720-15,1 0 144 0,1-1 16 0,1-1 16 16,-1 2-1024-16,-1-2-208 0,3 2-32 0,-1-1-16 31,-2 1-208-31,2-1-64 0,-1 0 0 0,1 0 0 0,1 1-320 0,1-2-80 0,1 2-16 0,-2-1 0 16,2 1-464-16,-1-1-80 16,-9 2-32-16,0 0 0 0,0 0-96 0,0 0-128 0,0 0 176 0,0 0-176 0,0 0 160 0,59 37-160 15,-59-37 128-15,0 0-128 0,0 0 128 0,10 47-128 31,-12-35 0-31,0 1 128 0,-4 1-128 0,0-1 0 0,-1 1 0 0,-1-1 0 16,-2-2 0-16,-1-1 0 16,-2 0 0-16,0-3 0 0,-1 0 0 0,0-1 0 0,1-1 0 0,-1 1 0 15,3-2 0-15,1-2 0 0,1-1 0 0,1-1 0 0,2 0 0 16,2-3 0-16,0 0 128 0,2 1-128 0,2-3 0 0,2 1 128 16,2 0-128-16,2-2 0 0,4 1 128 0,0-1-128 15,-10 6 0-15,29-13 128 0,-29 13-128 0,37-11 0 16,-37 11 0-16,37-9 0 0,-37 9 0 0,0 0 0 15,55 2 0-15,-55-2 0 0,0 0 0 0,58 14 0 16,-58-14 0-16,0 0 0 0,60 24 0 0,-60-24 0 16,0 0 0-16,0 0 0 15,58 37 0-15,-58-37 0 0,0 0 0 0,0 0 0 16,0 0 0-16,26 51 0 0,-26-51 0 0,-9 22 128 16,1-12-128-16,-6 0 160 0,-2 0-160 0,-4 0 160 0,-2-2 32 0,-2 1 0 15,0 1 0-15,0-3 0 0,1 1 256 16,2-2 48-16,0-1 16 0,1-2 0 0,4 0-48 0,-1-2 0 15,3-1 0-15,3-2 0 0,0-1-304 0,2-1-160 16,4-2 160-16,2 0-160 0,0-1 0 0,2 0-288 16,1 0 32-16,1 0-20528 0</inkml:trace>
  <inkml:trace contextRef="#ctx0" brushRef="#br0" timeOffset="151410.78">26466 11432 9215 0,'0'2'816'0,"0"-2"-656"0,0 1-160 0,0-1 0 0,0 2 528 0,-1-1 80 0,1 2 16 0,-2 0 0 0,0 4 176 0,-4 0 32 0,2 1 16 0,-2 1 0 16,0-1 16-16,-1 1 0 16,0 1 0-16,-1 0 0 0,1-1-192 0,-2 0-32 0,2-1-16 0,-1-1 0 15,1 2 16-15,-2-2 16 0,2 1 0 0,-1 1 0 16,1-2-96-16,-2 1-32 0,-1 2 0 0,0 0 0 16,2-4-64-16,1 1-16 0,-2 1 0 0,-1 1 0 15,2 1-256-15,-3-2-48 0,-2 4-16 0,-1-3 0 0,1 3-128 0,-1 0 0 16,-3 1 0-16,-1 1 0 0,-2 0 0 0,-3 1 0 15,-2-3 144-15,-3 1-144 0,2-2 256 0,-1 1-32 16,1-2 0-16,-1-1 0 16,1 1 160-16,2-1 16 0,3-1 16 0,1-1 0 15,3 0-16-15,0 0 0 0,-1 1 0 0,7-4 0 16,-1 0-32-16,3 2-16 0,-4-2 0 0,0 3 0 16,-2-1-64-16,-1 1-16 0,-2 1 0 0,-9 2 0 0,-9 4-16 0,-9 3 0 15,-4 0 0-15,-2 1 0 0,2-2-32 0,5-1-16 16,7 0 0-16,2-4 0 0,2-1 0 0,1 0 0 15,2-3 0-15,0 0 0 0,1 1-16 0,-4-1 0 16,-5 3 0-16,-4 0 0 0,1 1-16 0,-4 1-16 16,-3-1 0-16,-2 0 0 0,2 1-32 0,0-1 0 15,3-3 0-15,4 0 0 0,1 0 48 0,4-1 0 16,-1-1 0-16,-1 1 0 0,-5 1-176 0,-6 2 192 0,-9 1-192 0,-4 1 192 16,0-4-192-16,2 1 192 15,2-2-192-15,19-2 192 0,11-2-192 0,-5 1 0 0,-6 2 144 0,-17 1-144 0,-11 0 128 0,-10 0-128 16,0 2 160-16,-1-2-160 0,4 0 160 0,4 0-160 31,-2 0 160-31,-2 0-160 0,2 0 144 0,-1-3-144 0,-5 1 128 0,5-1-128 0,5-1 128 0,0 0-128 16,3-1 128-16,0 1-128 0,2-1 160 0,-4-4-160 15,1 2 192-15,-1-1-192 0,2-2 192 0,2 0-64 32,5 2 0-32,3-2-128 0,1 1 176 0,-2 0-176 15,-4-1 160-15,-2-1-160 0,3-1 128 0,2 0-128 16,2-1 0-16,-1 0 0 0,-1 1 128 0,1-2-128 0,-1 0 0 0,4 1 0 15,0-1 144-15,-3 0-144 0,-2-2 128 16,-2-1-128-16,5 1 128 0,0-4-128 0,0 0 128 0,0 0-128 0,3 1 144 0,0 0-144 16,-2 0 160-16,0 0-160 0,-4 3 128 0,2-3-128 15,1 1 0-15,2-3 144 0,4 1-144 0,1 0 0 16,4 1 0-16,5 0 0 0,2 4 0 0,-4-3 0 16,-7 1 0-16,-3-2 0 0,-3 2 0 0,2 1 0 15,0-3 0-15,2 0 0 0,2-3 0 0,6 3 0 16,2 0 0-16,2 1 0 0,2 1 0 0,-4-1 0 15,-4 0 128-15,-1-2-128 0,1-1 0 0,2 1 0 0,-3-1 0 16,2 0 128 0,4 0-128-16,1 1 128 0,1 2-128 0,2 1 128 0,1 0-128 0,3 1 0 15,2 2 0-15,0-1 0 16,-5-2 0-16,-2 0 0 0,4 2 0 0,1-2 0 0,0 1 0 0,-2 1 0 16,1-4 0-16,-2 3 0 0,6 0 0 0,-5-2 0 15,-2-2 0-15,-3-4 0 0,1 2 0 0,3-1 0 16,2 1 128-16,2 2-128 0,4 1 0 0,1 1 0 15,0 1 0-15,-1 2 0 0,2-1 0 0,0 1 0 16,2 1 0-16,-1 1 0 0,0 1 0 0,2-1 0 0,0 2 0 0,0 1 0 16,2-1 0-16,2-1 0 0,0 1 0 0,3 0 0 15,2 1 0-15,0 0 0 0,2 0 0 0,1 1 0 16,0-1 0-16,2 1 0 0,1-1 0 0,1 1 0 0,0-1 0 0,1 1 0 31,0 1 0-31,1 0 0 0,0-1 0 0,1 1 0 0,0 1 0 0,-1-2 0 0,2 1 0 0,1 0 0 16,-2 1-144-16,0-2 144 0,0 1 0 0,1 1-160 15,-1-2 160-15,0 2-128 16,-1-1-112-16,0 1-16 0,0-2 0 0,0 2 0 16,0-1-720-16,-1 1-160 0,0-1-16 0,1 1-10128 0,-1 0-2032 0</inkml:trace>
  <inkml:trace contextRef="#ctx0" brushRef="#br0" timeOffset="152194.79">18376 11346 911 0,'-3'4'0'0,"2"-2"0"0,-1-1 0 0,1 1 0 0,1-1 1008 0,0 1 112 16,-1-1 32-16,-1 2 0 0,1 2 624 0,-3 3 128 0,1 0 16 0,-2 2 16 15,1 1-112-15,-1 0-32 0,-2 2 0 0,-2 1 0 16,2 2-720-16,-3-1-160 0,2 1-16 0,-4-1-16 15,2 1-208-15,2-2-32 0,-2 2-16 0,2-2 0 16,-1-1-96-16,2-2-16 16,1 2 0-16,2-4 0 0,-1 3 80 0,0-2 16 15,2-2 0-15,-1 1 0 0,0-2-96 0,1 0 0 0,0 1-16 0,0-4 0 0,2 1-160 0,0-1-16 16,-1 0-16-16,1-1 0 16,-1 1 720-16,1-1 160 0,-3 0 32 0,2 0 0 15,1-1-1600-15,1 0-320 0,-1-1-64 0,1 1-16 0,0-2 784 0,0 0 384 16,0 0-48-16,2-2 0 0,1 1-96 0,1-2-32 0,-1 2 0 0,0-4 0 31,4 1-208-31,0-3 128 0,0 1-128 0,0-2 0 16,0 1 0-16,-1 0 0 0,0 0 0 0,-1 0 0 15,0 1 0-15,-1-2 0 0,0 1 0 0,0-2 0 16,1 2-144-16,-1 0 144 0,0-2 0 0,0 0-144 16,2 0 144-16,-2 1 0 0,0-2 0 0,1 0-128 0,0 0 128 0,0-1 0 15,-1-2 0-15,-1 2 0 16,1-1 0-16,-1 0 0 0,-1 0 0 0,0 2 0 0,1 2 0 0,-2-1 144 15,2 2-16-15,-2 0-128 0,2 2 288 0,0 0-48 0,0 1-16 0,0 0 0 16,-1 1 32-16,3 2 0 0,-2-2 0 0,-1 3 0 16,4 0-112-16,0 0-16 0,-1 0 0 0,2 0 0 15,3 1-128-15,2 1 160 0,-1-1-160 0,3-1 160 16,0 2 16-16,3-2 0 0,1 0 0 0,5 0 0 16,0 1 144-16,2-2 16 15,2-2 16-15,0-1 0 0,4-2 96 0,-3-1 0 0,2-2 16 0,-2 1 0 16,2 1-144-16,-5 0-48 15,1-2 0-15,-2 1 0 0,-2 1-96 0,2 0-32 0,-1 0 0 16,-3 1 0-16,-1 0-144 0,-2 2 160 16,0 1-160-16,-3 0 160 0,-1 2-160 0,-3 1 160 0,-2 0-160 0,-2 1 160 15,-2 1-160-15,-1-1 0 0,0 1 0 0,-2 0 0 16,1 1 0-16,-1 2 0 0,-1-1 0 0,0 1 0 31,0 0-416-31,-1 0-64 0</inkml:trace>
  <inkml:trace contextRef="#ctx0" brushRef="#br0" timeOffset="154940.73">27588 11130 5519 0,'0'0'496'0,"0"0"-496"0,0-1 0 0,-2 1 0 0,2 0 1152 0,-1 0 144 0,0 0 32 0,-1-2 0 0,-2 2 368 0,1-1 80 0,-1-1 16 0,0 1 0 32,-1 1-400-32,1 0-80 0,0 0-16 0,1 1 0 15,0 1-176-15,-1 1-32 0,1 1-16 0,0 0 0 0,1 2-464 0,-1-1-96 0,0 4 0 0,0 1-16 16,2-2 64-16,-2 2 16 0,0 1 0 0,2 4 0 15,-1-4-48-15,1 2 0 0,1 2 0 0,-2 1 0 32,1-1-80-32,1 4-32 0,0-1 0 0,0 2 0 0,0-20-32 0,0 0 0 15,0 0 0-15,3 79 0 0,-3-59-128 0,-2-2-48 16,2-1 0-16,-1 1 0 0,0 2-208 0,-1-3 144 16,-1 0-144-16,2-1 128 0,-2 1-128 0,0-3 0 15,0 0 0-15,1-2 0 0,-3 4 0 0,1 0 0 0,-1-2 0 0,-1 1 0 16,0 1 128-16,-1-1-128 15,0 2 192-15,0-1-64 0,0 1 96 0,0 0 16 0,0 0 0 0,-4 4 0 16,-2 4-48-16,-3 4 0 0,-1-3 0 0,2 0 0 0,-2-4-192 0,0-2 176 16,1-1-176-16,-1-4 160 0,-1-1-160 0,0 0 128 15,-2-1-128-15,-1 0 128 0,0-2-128 0,-1 0 160 16,0 1-160-16,1-1 160 0,-1-1-160 0,4-2 192 16,2-1-192-16,1-1 192 0,-1 1-64 0,1 0-128 15,-1 0 192-15,2-1-64 0,3 0 0 0,1-2 0 16,0 0 0-16,-3 0 0 0,1 2-128 0,-2 1 192 15,-1-1-192-15,0 1 192 16,-2 0-64-16,-6 3 0 0,-4 1 0 0,-4 2 0 16,-2-1 0-16,-3 1-128 0,-1 1 192 0,1-2-64 15,-1 0-128-15,2-2 192 0,2 0-192 0,4-3 192 0,3 0-64 0,5-1-128 16,3-2 192-16,2 0-64 0,3-1-128 0,1 1 192 16,-1-1-192-16,-3 1 192 0,1 2-192 0,-4-2 0 15,1 2 144-15,-2 1-144 0,-1-1 0 0,-7 2 0 16,-7 2 0-16,-8 0 128 0,-1 1-128 0,-4-1 0 15,-1 0 0-15,7 0 128 0,9-3-128 0,2 0 0 16,0 0 0-16,10-1 0 0,4-3 0 0,4-1 128 16,-1 1-128-16,0 0 0 0,-3 1 0 0,0 1 128 0,-4-1-128 0,-1 0 0 15,-2 0 0-15,-8 2 128 0,-12 1-128 0,-7-1 0 0,-2 1 0 16,-1-2 128 0,3 0-128-16,4-3 0 0,5 0 0 0,10-1 128 15,6-1-128-15,11 0 0 0,-1 0 0 0,1 0 128 0,-2-1-128 0,-2-1 0 0,-1 1 0 0,-9-2 128 16,-11-1-128-16,-5-3 0 0,-4 0 0 0,-2-3 144 15,0 0-144-15,4 0 0 0,3 2 160 0,4-2-160 16,1 0 128-16,3 1-128 0,2 1 128 0,1-1-128 31,-1 1 128-31,-1-2-128 0,-2-1 128 0,-1-2-128 16,0 0 0-16,0 1 128 0,0-3-128 0,2 1 0 0,1 2 0 0,5-1 0 16,4 2 0-16,-4-3 128 0,-4-3-128 0,-3-5 0 15,2 3 0-15,1-3 128 0,2 3-128 0,3 0 0 0,3 4 128 0,-1-2-128 16,-4-2 0-16,-2 0 128 15,1 0-128-15,-1-1 0 0,2 2 0 0,1-2 128 0,2 1-128 0,0-1 0 16,0 0 0-16,-2-3 128 0,3 2-128 0,2 1 0 16,2 3 0-16,0 1 0 0,1-1 0 0,1 1 128 15,2 3-128-15,0-1 0 0,0 1 0 0,-1-1 128 16,2 0-128-16,0 0 0 16,2 1 0-16,-1 1 128 0,-1-1-128 0,-1-3 0 0,-2 1 0 0,-3-2 0 0,3 3 0 0,-2-2 0 15,2 2 0-15,0 0 128 0,1 1-128 0,2 2 0 16,0 0 0-16,2 1 0 0,0 1 0 0,4 1 0 15,-1-1 0-15,0 1 0 16,3 1 128-16,1 0-128 0,0 1 0 0,2 0 0 16,-1 2 0-16,1 0 0 0,1 0 0 0,0 1 0 15,1 0 0-15,-1 0 0 0,0 0 0 0,1 2 0 16,0 0 0-16,1-1 0 0,0 1 0 0,0 1 0 16,1 0 0-16,0-2 0 0,0 2 0 0,0-1 0 15,2 1 0-15,-2-1 0 0,2 1 0 0,-2-2 0 0,1 2 0 0,0-1 0 16,0-1 0-16,1 1 0 0,-2-2 0 0,0 2 0 15,2-2 0-15,-2 1 0 0,0 0 0 0,-1-1 0 16,1 1 0-16,0 0 0 0,0-1 0 0,1 0 0 16,-1 1 0-16,-2 0 0 0,3 0 0 0,-1-1 0 15,0 1 0-15,0-1 0 0,0 0 0 0,1 0 0 0,0 2 0 0,1-2 0 32,-1 0 0-32,1 0 0 0,1 2 0 0,-2-1 0 15,2 1 0-15,-1 0 0 0,1-1 0 0,0 1 0 0,1 2 0 0,-1-1 0 0,0 0 0 0,2 2 0 16,-2-1 0-16,0 0 0 0,0 1-128 0,0-1 128 15,0 2 0-15,0 1 0 0,0 0 0 0,0 1 0 0,-2 2 0 0,1 1 0 16,-2 1 0-16,0-1 0 0,1 2 0 0,-1-1 0 31,0 0-144-31,0 0 144 0,-1 2 0 0,0 1 0 16,-1-3-160-16,3 3 160 0,-3-2-128 0,1-2 128 16,1-1 0-16,0 0-160 0,1 0 160 0,-1 0 0 15,0-1 0-15,0-2-128 0,0 0 128 0,2 1 0 0,-2-2 0 0,2-2 0 16,-2 0 0-16,1-1 0 15,1 2 0-15,0-2-128 0,-1 0 128 0,1 0 0 0,1 0 0 0,-2 0 0 0,2 0 0 0,0-2 0 16,0 1 0-16,0 0 0 0,-1-1 0 0,1-1 0 16,0 0 0-16,1 1 0 0,-1-3 0 0,2 1 0 15,1-1-128-15,-2-1 128 0,2-1 0 0,0 0 0 16,-1 0 0-16,1 0-128 0,0-2 128 0,0 1 0 16,0-1 0-16,0 1 0 0,1-2 0 0,-1 1 0 15,1 1 0-15,-1-1 0 16,1 2 0-16,-1-1 0 0,0 1 0 0,-1 0 0 15,1 1 0-15,0 0 0 0,0 2 0 0,0 1 0 16,1 1 0-16,-1 0 0 0,1 2 0 0,0 0-128 16,1 2 128-16,2-1 0 0,0 2 0 0,3 0 0 0,-1 2 0 15,4 0 0-15,1-1 0 0,0 0 0 0,3 2 0 0,2-2 0 16,-1 0 0-16,-1 0 0 0,3-1 0 0,0-1 0 16,-2-2 0-16,3-2 0 0,0 1 0 0,1-2 0 15,-1 2 0-15,-2-1 0 0,1-1 0 0,-4-1 0 16,-1 1 0-16,-1-1 0 0,-2 0 128 0,-2 0-128 15,-2-1 0-15,-1 1 128 0,0 0-128 0,-1 0 0 16,-2-1 0-16,-2 0 128 0,0 0-128 0,-3 0 0 16,1 2 0-16,-3-1 0 0,0 1 0 0,-1 0 0 0,-2 0 0 0,-1 2-208 15,2-1 64-15,-2 2 16 16,0 0-848-16,-2 0-176 0,1 3-16 0,-2 0-16800 0</inkml:trace>
  <inkml:trace contextRef="#ctx0" brushRef="#br0" timeOffset="159699.03">29696 10438 3535 0,'0'0'320'0,"0"0"-320"0,0 0 0 0,0 0 0 0,-2 0 960 0,2 0 144 0,-1 1 32 0,-2-1 16 16,-1 3 448-16,-1 0 96 0,0 3 16 0,-2-1 0 15,-2 2-64-15,-1 2-16 0,2 1 0 0,-3 1 0 16,-2 2-480-16,3-2-80 0,3-3-32 0,-2 2 0 15,0 2-464-15,-3 2-80 0,1 3-32 0,-2 0 0 16,2 1-144-16,-2-1-48 0,5-3 0 0,-1-1 0 16,5-2-48-16,0-2-16 15,1-2 0-15,2-2 0 0,1 0 368 0,0-3 64 0,4 0 0 0,1-4 16 16,5 0 496-16,4-4 80 16,2-1 32-16,0-2 0 0,0-2 192 0,0 0 32 0,0-1 16 0,-7 5 0 15,1 0-672-15,2-3-144 16,2 1-32-16,3-4 0 0,3-1-272 0,9-7-48 0,11-5-16 0,8-6 0 15,4-4-48-15,0 2-16 0,1-1 0 0,-7 5 0 16,-5 2 64-16,-4 1 0 0,-2 3 0 0,-5 2 0 16,-3 2-48-16,-5 0 0 0,-1 3 0 0,-11 9 0 15,-1 1-96-15,-1-2-32 0,1 2 0 0,-2 0 0 16,1-1-144-16,1-1 160 0,-1-1-160 0,1 2 160 0,-2-2-160 0,0 0 192 16,0 0-192-16,0 0 192 0,0 0-192 0,0 0 0 15,-1 2 0-15,-2-1 128 0,0 1-128 0,1-1 0 16,-1 4 0-16,-1-1 0 15,-1 2 0-15,1-3 0 0,0 3 0 0,0-2 0 16,0 2 0-16,0-1 0 0,-1 3-176 0,0-3 176 0,1 4-304 0,-2-2 32 0,0 2 0 0,1-1 0 31,-1 2-144-31,1 0-32 0,-2 2 0 16,0-1 0-16,0 2-112 0,-2 0-16 0,1 1-16 0,-2 2 0 16,2-2-688-16,-2 2-144 0,0-1-32 0,-1 4-15760 0</inkml:trace>
  <inkml:trace contextRef="#ctx0" brushRef="#br0" timeOffset="172949.87">24797 15237 23951 0,'1'0'2128'0,"0"-1"-1696"0,2-1-432 0,-1 1 0 0,-1-1 256 0,2 1-16 0,2-3-16 0,3-2 0 15,1-1 1600-15,3-3 320 0,-1 0 64 0,0 2 16 16,1-2-224-16,-1 0-32 0,2 0-16 0,1-1 0 0,1-1-880 0,2 1-176 31,0 0-48-31,-17 11 0 0,37-21-656 0,-37 21-192 16,35-20 0-16,-19 10 128 0,-16 10 128 0,27-16 48 16,-27 16 0-16,32-18 0 0,-32 18-96 0,34-21-16 15,-34 21 0-15,34-20 0 0,-34 20-32 0,32-20-16 16,-32 20 0-16,30-18 0 0,-30 18-16 0,26-16 0 0,-26 16 0 15,0 0 0-15,31-18-128 0,-24 12 128 0,0 1-128 0,0-1 128 16,-2 3-128-16,-2 0 0 0,0 1 0 0,-1 0 0 16,-2 1 0-16,-2-1 0 0,1 1 0 0,-1 0 0 31,-1-1-496-31,-1 2-16 0,0-1-16 0,-2-1-12736 0,1 1-2544 0</inkml:trace>
  <inkml:trace contextRef="#ctx0" brushRef="#br0" timeOffset="173230.62">24825 14843 24879 0,'1'5'1088'0,"1"-2"256"0,0 0-1088 0,1 0-256 0,0-2 0 0,0 1 0 16,-3-2 1152-16,0 0 192 0,0 0 16 0,0 0 16 15,73 37 992-15,-73-37 192 16,0 0 32-16,75 38 16 0,-75-38-1472 0,0 0-304 15,57 39-48-15,-57-39-16 0,0 0-240 0,0 0-48 16,59 51-16-16,-59-51 0 0,0 0-48 0,45 44-16 16,-45-44 0-16,0 0 0 0,0 0-80 0,53 46 0 15,-53-46-16-15,0 0 0 0,0 0-32 0,0 0 0 0,0 0 0 0,55 39 0 16,-55-39-112-16,0 0-32 0,0 0 0 0,0 0 0 16,0 0-128-16,0 0 0 0,0 0 0 0,0 0 0 31,0 0-448-31,0 0-80 0,0 0-16 0,0 0-20064 0</inkml:trace>
  <inkml:trace contextRef="#ctx0" brushRef="#br0" timeOffset="175149.03">25062 15743 7359 0,'3'-6'656'0,"-3"3"-528"0,1 2-128 0,-1-2 0 0,2 2 1808 0,-1-1 336 16,-1 2 64-16,0-1 16 0,0-1 720 0,-1 1 160 15,1 0 32-15,-2 1 0 0,1 1-640 0,-2 2-112 16,-1 1-16-16,0 2-16 0,-1 1-1152 0,0 0-240 16,-1 1-32-16,0 2-16 15,-1 3-320-15,0-2-64 0,2 3-16 0,-1-1 0 16,-1-2-192-16,1 2-32 0,2-2-16 0,0 1 0 0,0-2-96 0,2-2-32 0,-1 0 0 0,3 0 0 31,0-3 32-31,3-2 0 0,0 1 0 0,0-2 0 0,1-1 80 0,2-2 32 16,1-2 0-16,1-1 0 15,1-2 128-15,2-3 32 0,3-2 0 0,2-2 0 0,1 1-16 0,1-5 0 16,5-2 0-16,1-2 0 0,-2 3 16 0,2-2 0 16,2 0 0-16,6-4 0 0,9-4-64 0,3-3 0 0,1 3 0 0,0-2 0 15,5 0-128-15,-1 1-16 0,5-1-16 0,-9 6 0 16,-10 4 0-16,2 0 0 0,7-1 0 0,0-1 0 15,-2-1-32-15,-1-1-16 0,-4 1 0 0,-3 1 0 16,-3 2-16-16,-4 0 0 0,-2 2 0 0,-1 1 0 16,-3 0-160-16,0 3 192 15,-1 1-192-15,-1 0 192 0,-2-1-192 0,-2 2 128 16,-2 2-128-16,-5 0 128 0,1 1-128 0,-5 2 0 16,-1 2 0-16,-2-1 0 0,-2 0 0 0,-2 2 128 15,-1 1-128-15,0 2 0 0,-2-2 0 0,0 2 0 16,1 1 0-16,-1-2 0 0,0 4 0 0,1-2-176 15,-1 0 48-15,0 1 0 16,2 0-576-16,-2 2-96 0,4-1-32 0,-1 1 0 16,1 1-496-16,1-1-96 0,0-1-32 0,-1 3-12368 0,2-1-2496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31T15:47:02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6443 10321 14735 0,'9'-5'1312'0,"-2"0"-1056"0,-1 0-256 0,-3 1 0 0,1 1 448 0,1-1 16 0,7-4 16 0,6-6 0 16,5-3 880-16,4-6 176 0,2-2 48 0,2-1 0 16,-1 2-80-16,0 2-16 0,-2-1 0 0,2-1 0 15,1 0-512-15,1-2-96 0,1 2-32 0,0-2 0 0,6-3-208 0,0-3-32 16,1-2-16-16,4-3 0 15,1-2-208-15,4-5-32 0,2 0-16 0,-2 0 0 16,-2 3 0-16,1-3 0 0,6-2 0 0,2-6 0 0,5-3-80 0,-2-1 0 16,-4 6-16-16,-2 0 0 0,-2 6 32 0,-3 5 16 15,-2 2 0-15,-1 5 0 0,-5 0 48 0,-2 4 16 16,-1 1 0-16,-5 5 0 0,-5 1 16 0,-3 2 0 16,-3 5 0-16,-2 0 0 0,-5 3-112 0,-3-1 0 15,-1 5-16-15,-3-1 0 0,-3 1-112 0,1 1 0 16,-4 0-128-16,-2 1 192 0,-4 2-192 0,-2-1 0 15,-4 2 0-15,-5 1 0 16,-3 2-1536-16,-7 2-192 0</inkml:trace>
  <inkml:trace contextRef="#ctx0" brushRef="#br0" timeOffset="491.22">6565 9959 5519 0,'-6'4'496'0,"2"0"-496"0,1 1 0 0,0-1 0 0,2 0 736 0,0 0 48 0,-2 2 16 0,-1 4 0 0,-2 7 160 0,-3 5 48 16,-2 7 0-16,-2 6 0 0,-1 2 48 0,0 1 16 0,1 0 0 0,-1-1 0 15,0-2-352-15,0-2-64 0,1-4-16 0,2-3 0 16,1-4 64-16,0-5 0 15,5-1 0-15,0-5 0 0,3-2 464 0,2-5 112 0,1-1 0 0,2-2 16 16,1 0-240-16,2-2-48 0,-1-2-16 0,1 0 0 16,2-1 0-16,1-2 0 0,2 1 0 0,-1-1 0 15,1-1-80-15,1 0-16 16,0 1 0-16,1-2 0 0,0 1-320 0,-2-2-80 16,2 2-16-16,-2-1 0 0,-1 1-192 0,0 3-32 0,-3-1-16 0,-1 1 0 15,-1 1-240-15,0 2 0 0,-3 1 0 0,0 0 0 16,-1 3-608-16,-1 1-224 0,0 0-32 0,0 0-15328 31</inkml:trace>
  <inkml:trace contextRef="#ctx0" brushRef="#br0" timeOffset="17704.57">19841 18253 911 0,'1'-4'0'0,"-1"0"0"0,0 2 0 0,0 2 0 0,2 0 464 0,-2-1 16 0,0-2 0 0,0-3 0 0,1-1 320 0,-1 2 64 0,0-1 16 0,0 2 0 15,0 0 224-15,0-1 48 16,-1 3 16-16,-1 0 0 0,1 1-48 0,-2-1-16 0,0 1 0 0,2 1 0 16,-2 0 240-16,2 1 64 0,-1 1 0 0,1 1 0 15,1 1-384-15,1 0-80 16,-1 0-16-16,2 0 0 0,1 2-608 0,-2 1-112 15,2 0-16-15,0-1-16 0,-1 1-48 0,3 0 0 0,-3-1 0 0,3-1 0 16,0 2 0-16,1-2-128 16,0-1 192-16,-1 0-64 0,1-1 16 0,0 0 0 0,1-2 0 0,1 2 0 15,1-2 64-15,1 2 16 0,-1-1 0 0,3-1 0 16,-2 0-224-16,1 1 144 0,0-1-144 16,0-1 128-16,1 2-128 0,-1-4 0 15,2 2 0-15,1-1 0 0,3-1 144 0,-2 0 0 0,4-1 0 0,1-1 0 16,-1-2 256-16,3 0 48 0,-1 1 16 0,1-2 0 15,4-2 160-15,1 1 16 0,1-1 16 0,0 1 0 16,5-1-208-16,-2 2-64 0,1-1 0 0,-1 2 0 16,-4 0-192-16,3 2-64 0,2 0 0 0,2 0 0 15,0 1-128-15,-1 0 0 0,0 2 0 0,0-1 0 16,1 2 0-16,-2 0 0 0,1 2 0 0,-1-1 0 16,1 0 0-16,-1 2-144 0,4-1 144 0,-3 0 0 15,4 1 0-15,-3-1 0 0,-4-1 0 0,1 1 0 16,1-1 0-16,2-1 0 0,-1 1 0 0,-1 2 0 0,1-1-128 15,-2 0 128-15,-2 0 0 0,-2 1 0 0,-1 1 0 0,-2-1 0 16,-2 1 0-16,0-1 0 0,-4 1 0 0,0 0 0 16,-4 2 0-16,2-2 0 0,-2 2 256 0,-1-1 64 15,0 1 16-15,-4-2 0 0,1 2 32 0,-1-2 0 16,-2 2 0-16,-2-2 0 0,1 2-160 0,0-2-16 16,-2-1-16-16,-1 1 0 0,1-1 16 0,0 0 0 15,1 0 0-15,-1-1 0 0,1 0-16 0,0-2 0 16,-1 1 0-16,2-2 0 0,1 1-48 0,3-2 0 15,-1 1 0-15,3-2 0 0,0-1 64 0,1 0 0 16,1-2 0-16,0 0 0 0,2 1-32 0,1-2 0 16,0 0 0-16,3 0 0 0,-2 1-160 0,2 0 160 15,1-1-160-15,0 3 160 0,-1 0-160 0,3 1 0 0,-1 1 0 16,2 0 0-16,4 2 0 0,5-2 0 0,4 2 0 0,-2 0 0 16,0 0 0-16,6 0 0 0,7 0-144 0,7 0 144 15,5 0 0-15,3 0-128 0,5 0 128 0,3 2 0 16,5 0-176-16,2 1 176 0,1-1-160 0,1 0 160 15,6 3-144-15,-1-1 144 0,1 0-128 0,-1 0 128 16,-2 1 0-16,4-1 0 0,2 0 0 0,-3 2-128 16,1 1 128-16,2-1 0 0,3-2 0 0,3 0 0 15,-1 0 0-15,0 2 0 0,-2 0 0 0,-1-1 0 16,7-2 0-16,-2 0 0 0,-6 0 0 0,1 2 0 16,1 4 0-16,1-2 0 0,1-1 0 0,-2-2 0 15,-4 0 0-15,1 3 0 0,4 0 0 0,-1 0 128 16,-2-1 16-16,-5-3 16 0,1-2 0 0,0 0 0 15,2 2 192-15,-6-1 32 0,-6-1 16 0,0-4 0 16,6-2-80-16,0-4 0 0,-4 2-16 0,-3 0 0 0,-3 3-80 0,-8-2-16 16,-7 1 0-16,-3-3 0 0,-6 3-80 0,-5-2-128 15,-7 2 176-15,-5 0-176 0,-7 2 0 0,-5 0 0 16,-9 0 0-16,-5 3 0 0,-3 0-256 0,-5 0-128 16,-4 3 0-16,-5-1-17632 15</inkml:trace>
  <inkml:trace contextRef="#ctx0" brushRef="#br0" timeOffset="27105.48">10763 16938 10127 0,'2'0'896'0,"-2"-1"-704"0,1 1-192 0,-1-2 0 0,0 2 1120 0,2-1 192 0,-2-1 32 0,1 1 16 0,0-2 304 0,-1-1 48 31,2 2 16-31,-1 0 0 0,-1 2-64 0,2 0-16 16,-2 2 0-16,1 1 0 0,2 1-912 0,-2 2-176 0,2 3-48 0,-1 0 0 15,0 3-144-15,1 0-48 0,0 3 0 0,-2 2 0 0,2-2-128 0,0 2-16 16,0-1-16-16,-2-1 0 0,2-1-160 0,-1 0 0 16,-1-1 0-16,0-2 0 15,2-1 0-15,-3 0 0 0,2-3 0 0,-1 0 0 16,-1-1 0-16,0-2 0 0,0 2 0 0,-1 0 0 16,-2-1 0-16,-1 1 0 0,-1-1 0 0,0 0 0 31,-1-1-1024-31,2-1-96 0,0 1-16 0,-1-3-11328 0</inkml:trace>
  <inkml:trace contextRef="#ctx0" brushRef="#br0" timeOffset="27356.87">10982 16958 6447 0,'0'0'272'0,"0"0"80"0,0 0-352 0,0 1 0 16,0-1 0-16,-1 2 0 0,1-1 240 0,-2 0-32 15,1 2 0-15,-2 1 0 0,2 1 432 0,-1-3 96 16,2 3 16-16,-1-2 0 0,1-1-544 0,0 0-208 16,-1 1 176-16,1-3-176 15,0 1-864-15,0 0-272 0,0-1-48 0,-2-1-16 0,-1-2 1072 0,-2 0 128 16</inkml:trace>
  <inkml:trace contextRef="#ctx0" brushRef="#br0" timeOffset="28092.16">10807 16918 5519 0,'-3'-4'496'0,"0"0"-496"0,2 2 0 0,1 1 0 0,0 1 832 0,0-2 80 0,-1 2 16 0,1-1 0 16,-2 0 96-16,1-1 32 0,-1 1 0 0,1 1 0 15,-2 0 288-15,3 0 48 0,-1 0 16 0,-1 1 0 16,4 1-32-16,-2-2 0 0,1 2 0 0,2 0 0 0,1-1-256 0,2 1-48 0,0-1-16 0,1 1 0 16,0-1-80-16,3-1-16 15,-2 0 0-15,2 1 0 16,0-1-320-16,1 0-64 0,0 0 0 0,1 0-16 0,-1-1-176 0,-1 1-48 0,0 0 0 0,-2 0 0 31,-2-1 16-31,1 1 0 0,-1 0 0 0,-2-2 0 0,0 4-160 0,0-4-48 16,-2 2 0-16,-1 0 0 0,1 0-144 0,-2 0 0 0,0 0 0 0,0 0 0 31,-2 0-384-31,1 2-48 0,-2-1-16 0,-1 0 0 16,-1 2-1120-16,0 0-224 0,-2 0-64 0,-2 1-11072 0</inkml:trace>
  <inkml:trace contextRef="#ctx0" brushRef="#br0" timeOffset="28527.8">10766 17016 4607 0,'-7'-2'400'0,"1"1"-400"0,4 1 0 0,-1 1 0 0,1 1 976 0,1-2 112 16,0 1 32-16,-1 2 0 16,-2 3-416-16,0-1-64 0,1 4-32 0,0-2 0 0,0 0 688 0,3 1 144 15,3 1 32-15,0-2 0 16,1 1-304-16,0-1-48 0,2 2-16 0,0-2 0 15,-1 1-144-15,2 1-48 0,0-1 0 0,0 1 0 0,1-1-64 0,-1-1-16 16,-2 0 0-16,1 0 0 16,0-1-80-16,-1 0-32 0,-2-2 0 0,1-1 0 0,-1 1-80 0,0-1 0 0,0 0-16 0,1 0 0 31,-1-2-160-31,0 0-16 0,1-1-16 0,0-1 0 16,0 0-176-16,2-1-16 0,1-1-16 0,0 0 0 0,2 2-16 0,-1-2 0 15,3 2 0-15,1 1 0 16,0 1-208-16,3 1 0 0,-3 2 0 0,2 0 0 15,-1 2 0-15,0-1 0 0,0 4 0 0,-2-1 0 0,-3 2 0 16,-1 0 0-16,0 3 0 0,-2 1-160 0,-3 0 160 0,0 0 0 16,-2 0 0-16,-2-1 0 0,1-3 192 0,-2 0-48 15,-2 3 0-15,-2-1 0 0,-3 1 144 0,0-2 32 16,-2-1 0-16,0-1 0 0,-2-1 96 0,-2-4 32 16,-2 1 0-16,1-5 0 0,-2 1 192 0,0-4 32 15,-4 0 16-15,-2-1 0 0,2 0-144 0,0 0-32 16,2-2 0-16,0 0 0 0,3 1-320 0,-1-2-64 15,1 0 0-15,2-2-128 0,4 3 0 0,2 1 0 16,3 2 0-16,2 0 0 16,5 2-880-16,2 1-80 0,2 3 0 0,2-2-16736 0</inkml:trace>
  <inkml:trace contextRef="#ctx0" brushRef="#br0" timeOffset="28923.06">11172 17103 1839 0,'4'-5'0'0,"-1"0"160"0,1 1-160 0,-3 1 0 0,1 2 0 0,-1-1 0 0,1 2 1392 0,-1-1 240 0,0 0 48 0,-1-1 16 0,2 4 1216 0,-4-1 240 16,1 3 48-16,-3 2 16 15,-2 4-976-15,-1 0-208 0,0 4-48 0,-2 0 0 16,1 1-640-16,1 1-128 0,0 0-16 0,3-1-16 0,-1 1-352 0,4-1-64 15,1-1 0-15,0-1-16 0,1-2-448 0,4 1-96 16,0-1-16-16,4-1 0 0,-2-2-64 0,3-1 0 16,1-1-128-16,0-2 192 0,1-1-48 0,0-1-16 15,0-2 0-15,0-2 0 0,0 1 48 0,0-4 0 16,2 1 0-16,-1-3 0 0,0 0 64 0,-2-1 16 16,-1-1 0-16,0-1 0 0,-2 0 176 0,0-1 32 15,-3-2 16-15,-1 1 0 0,-1-1 160 0,-3-3 16 16,-1 2 16-16,-2-1 0 0,-3 1-240 0,-1-2-48 0,-1 2-16 0,-2 1 0 15,-1 0-96-15,-2 4-16 0,2-1 0 0,-2 3 0 16,0 1-128-16,-1 0-128 16,0 3 192-16,0 2-192 0,1 1 0 0,2 1 0 0,-1 2 0 0,3 3 0 15,0 0-528-15,3 1-16 0,5 1 0 0,0 2-18144 16</inkml:trace>
  <inkml:trace contextRef="#ctx0" brushRef="#br0" timeOffset="29595.8">11778 17219 2639 0,'2'4'0'0,"-2"-1"0"0,2 0 144 0,-2-2-16 0,0 1-128 0,0-1 0 0,1 1 0 0,-1 0 0 0,2 3 1552 0,-2-1 304 0,1 2 48 0,1-1 16 16,-2 1-544-16,0-2-96 16,0 2-32-16,0-3 0 0,0 1-176 0,0-3-48 15,-2 1 0-15,2-1 0 0,0-1 0 0,0-1 0 16,0-2 0-16,0 0 0 0,0-1 80 0,0 0 16 15,0-1 0-15,-1-2 0 0,1 2 48 0,0-3 16 16,1 1 0-16,-1-1 0 0,3 1-128 0,0-2-32 16,0 1 0-16,2-1 0 0,1 2-496 0,1-1-96 15,0 2-32-15,-1 1 0 0,2-1-400 0,1 3 0 16,-1 0 0-16,1 0 0 0,-1 3 0 0,1 0-144 0,-1 3 144 0,0 0-160 31,0 3-352-31,-1-1-64 0,-2 1 0 0,2 1-16 16,-1 2 16-16,1 1 0 0,-3-2 0 0,0 0 0 0,1 0 320 0,-2 0 64 0,-1-1 0 0,0 0 16 15,-1-1 176-15,-1-2 0 0,0 0 0 0,-1-1 128 16,1-1 448-16,-3-1 112 0,2 0 16 0,-2-2 0 16,0 0-96-16,0-2-16 0,0-2 0 0,2 1 0 15,-2 0-272-15,2-3-64 0,1 0-16 0,-2 0 0 16,2 0 80-16,2-2 0 0,-2-1 16 0,1 0 0 16,0 1-96-16,2-3-32 0,0 1 0 0,1-2 0 15,1 3-64-15,0 0-16 0,1 2 0 0,0 2 0 16,-1 1-128-16,1 0 0 0,1 3 0 0,0 0 0 0,0 2 0 0,1 0 0 15,1 3 0-15,-1 0 0 0,1 1 0 0,1 2 0 16,-2 1-144-16,1 1 144 16,1 1 0-16,-3-1-128 0,0 2 128 0,-2 0 0 0,2 0 0 0,-2-2-128 15,-2 1 128-15,1-2 0 0,-1-1 0 0,-1-1 0 16,1 1 0-16,0-2 0 0,-2-1 0 0,2 0 0 16,0 0 0-16,-1-2 0 0,0 0 0 0,0 2 0 15,1 0-176-15,-2 0-16368 0</inkml:trace>
  <inkml:trace contextRef="#ctx0" brushRef="#br0" timeOffset="29891.1">12241 17187 13823 0,'0'0'1216'0,"0"0"-960"0,1 0-256 0,1 0 0 0,-2 1 592 0,0 0 80 0,1 1 16 0,1 2 0 15,-1 3 544-15,3 2 112 0,-1 2 32 0,1 0 0 16,2 0-720-16,-2 2-144 0,0-1-16 0,1 0-16 31,-5-12-912-31,0 0-176 0,0 0-32 0,0 0-16 16,0 0-672-16,0 0-128 0,0 0-16 0,0 0-16 16,0 0 656-16,0 0 128 0,0 0 16 0,0 0 16 0,0 0 848 0,0 0 160 0,0 0 48 0,0 0 0 0,0 0 704 0,4 14 128 15,-5-21 48-15,-2 2 0 16,0 2-208-16,0-1-32 0,2-1-16 0,-1 3 0 0,-1-1-464 0,2 1-96 15,0 2 0-15,1 0-16 16,0 0-928-16,0 2-176 0</inkml:trace>
  <inkml:trace contextRef="#ctx0" brushRef="#br0" timeOffset="30491.55">12492 17259 2751 0,'2'-3'256'0,"-2"0"-256"16,0 2 0-16,0-1 0 0,0 1 1552 0,0-2 272 0,-2-1 48 0,1-3 16 15,0-3 1360-15,-2 0 272 0,-1 0 48 16,-2 0 16-16,-1 2-864 0,-2-2-160 0,-2 3-48 16,0-2 0-16,-5 2-816 0,1-1-160 0,-1 2-48 0,1 3 0 0,-1 0-544 0,1 3-112 15,-1 2-32-15,0 2 0 16,2 2-512-16,2 1-96 0,-1 0-32 0,3 1 0 16,2 1-160-16,-1-1 0 0,3 3 0 0,2 1 0 15,1 0 0-15,0 0 0 0,2 0-144 0,0 0 144 0,1-1-192 0,1-1 32 0,0 1 0 0,2-2 0 16,2-1-192-16,-1-1-32 0,1-2-16 0,3-1 0 15,0-3 192-15,0-1 32 0,2-1 16 0,0-1 0 16,2-2 160-16,-1-2 0 0,2-2 0 0,-1-2 0 16,0 3 0-16,-3-1 0 0,3-2 0 0,-2 1 176 15,0 1-48-15,-1-1 0 0,3-1 0 0,-2 0 0 16,1 2 32-16,-1 1 0 16,0 1 0-16,-3 3 0 0,0 2 0 0,-2 2 0 15,0 4 0-15,-2 2 0 0,-1 1 32 0,-2 4 16 16,0 3 0-16,-2 5 0 0,-1 0-48 0,0 1-16 0,1-1 0 0,0 5 0 0,-3 5 32 15,5-30 0-15,-5 66 0 0,5-66 0 0,-4 65 0 0,4-65 0 16,-3 54 0-16,1-32 0 0,1-3 80 0,-1-5 0 16,0-1 16-16,-1-4 0 15,-1-1 48-15,-3-3 0 0,1-1 0 0,-3-2 0 0,1-1 896 0,-2 1 192 16,0-4 48 0,0 1 0-16,2-1-1760 0,-1 0-336 0,-1-1-80 0,2-1-16 0,-2 1 736 15,-1-2 0 1,-1 1 0-16,-2 1 0 0,0 1-304 0,-1-1-16 15,-1 0 0-15,-1 2-20112 0</inkml:trace>
  <inkml:trace contextRef="#ctx0" brushRef="#br0" timeOffset="31892.3">14969 16946 7359 0,'1'-2'656'0,"-1"-1"-528"0,0 1-128 0,0 1 0 0,0 1 912 0,0-1 160 0,0-2 16 0,0-2 16 0,0 1 816 0,0 0 144 15,-1 0 48-15,1 1 0 0,0 2 336 0,0 2 80 16,1 3 16-16,-1 2 0 0,2 2-1216 0,0 2-240 16,0 4-64-16,2 0 0 0,-1 2-512 0,0 1-96 15,-3-17-32-15,0 0 0 0,0 0 48 0,12 73 0 16,-9-57 0-16,0-2 0 0,0 0 16 0,-2-1 16 16,1-3 0-16,-2 0 0 0,0-2-32 0,1-1-16 0,-2 0 0 0,1-1 0 15,0-2-80-15,0 0-16 0,-2-1 0 0,2 0 0 16,0 0-192-16,2-2-128 0,-2 1 160 0,1-2-160 15,2 1 0-15,-2-1-208 0,2 0 16 0,1 2 0 32,1 0-1216-32,-1 1-256 0</inkml:trace>
  <inkml:trace contextRef="#ctx0" brushRef="#br0" timeOffset="32320.74">15275 17006 9215 0,'-1'-3'400'0,"1"0"96"0,0 2-496 0,0-1 0 15,-1 2 0-15,1 0 0 16,-2 0 1088-16,1 2 128 0,-2 1 32 0,0 1 0 0,-1 1 864 0,-2 4 160 16,0-1 32-16,2 4 16 15,-1 0-464-15,0 1-80 0,1 1-32 0,1-1 0 16,2 1-976-16,1 0-192 0,1 0-32 0,2-1-16 0,1-2-304 0,2 1-64 15,1-4-16-15,3 1 0 16,0-4 0-16,1 1 0 0,2-3 0 0,1 0 0 0,2-2 272 0,0-1 48 0,-1-1 16 0,-1-1 0 16,1-1-32-16,1-2-16 15,-1-1 0-15,1-1 0 0,-2-2-112 0,0 0-32 0,-1-3 0 0,-2 1 0 16,0 0 48-16,-1-2 16 16,-1 0 0-16,-4 1 0 0,0-1 208 0,-4-1 32 0,1 1 16 0,-5-1 0 31,0 3-48-31,-3-2-16 0,-1 2 0 0,-1-2 0 0,-4 4-208 15,1 1-32-15,-4-1-16 0,-1 2 0 0,0 2-96 0,0-1 0 16,-3 2-16-16,4 1 0 0,3 2-176 0,-2 1 160 16,-1 1-160-16,-2 2 160 0,0 1-160 0,1 2 0 15,2 1 0-15,3 0 0 0,2 1 0 0,1 2 0 16,4 0-192-16,2 0 192 16,2 1-832-16,4 1-32 0,3 2-16 0,-7-14-17184 0</inkml:trace>
  <inkml:trace contextRef="#ctx0" brushRef="#br0" timeOffset="32749.07">15733 17009 11055 0,'-3'0'480'0,"2"0"112"0,-1 0-464 0,1 1-128 0,0 0 0 0,1 1 0 0,0 1 1472 0,-2 1 256 0,-1 2 64 0,0 3 16 0,1 4 240 16,-1 0 32-16,1 0 16 0,2-1 0 0,0 1-688 0,3-2-144 15,1 1-32-15,1-1 0 0,2 0-480 0,0-1-112 16,1-1 0-16,2-2-16 0,0-2-352 0,0 1-64 16,3 0-16-16,1-2 0 0,0-1 0 0,-4-3 0 15,-2 0 0-15,1 0 0 0,2-2 240 0,2-2 32 16,1-2 16-16,1 1 0 0,0-4 464 0,-1-1 80 15,0-2 32-15,-3-1 0 0,-1 0-160 16,-1 0-16-16,-2 1-16 0,-2-2 0 0,-2-2-272 0,-2 1-48 0,-2-1-16 16,-2 0 0-16,-1 2-16 0,-4-1-16 15,-4 1 0-15,1 1 0 0,1 3-208 0,-3 2-32 0,-4-4-16 0,-2 2 0 16,-4 2-240-16,-1 1 176 0,-3 1-176 0,-1 3 160 16,2 5-160-16,4-1 0 0,2 3-192 0,3 2 192 31,2 3-576-31,3-1 16 0,4 5 0 0,2-2 0 0,3 2-640 15,3 2-128-15,0-15-16 0,0 0-16992 0</inkml:trace>
  <inkml:trace contextRef="#ctx0" brushRef="#br0" timeOffset="33352.17">16222 17116 18431 0,'0'-1'1632'0,"1"-1"-1312"16,1 2-320-16,-2 0 0 0,0 0 1232 0,0 2 176 16,0-1 48-16,1 0 0 0,0 4-64 0,2 2-16 15,-1 1 0-15,1 1 0 0,1 2-608 0,-1 0-112 16,-1 1-16-16,3-3-16 0,-3 3-432 0,3-2-192 16,-1-2 160-16,0-1-160 15,0 0 0-15,-1-1 0 0,1-3 0 0,1-1 0 0,-1-2 320 0,0-1-16 0,2-2-16 0,-2-2 0 16,-1-1 560-16,1-3 112 0,-1 1 32 0,0-2 0 15,0-1 32-15,1-2 0 0,-1 2 0 0,1-2 0 16,-1-1-448-16,1 0-64 16,-1 1-32-16,2 0 0 0,1 2-304 0,0 1-176 0,-1 2 192 0,1-1-192 15,0 4 0-15,1-1 0 16,0 3 0-16,0 0 0 0,1 3 0 0,1 2 0 16,-1 1 0-16,-1-1 0 0,0 3 0 0,-1-1-192 0,1 3 16 0,2 1 16 31,-1 1-240-31,2 2-48 0,-4 0-16 0,1 2 0 0,0 0 144 0,-3-2 48 0,-1-1 0 0,0 0 0 15,0-3 272-15,-3-1-128 16,0-2 128-16,0-1 0 0,-2-2 0 0,1 1 176 0,-1-4 0 0,-1-1 0 0,1 1 224 0,-3-3 48 16,3 1 16-16,-1-3 0 15,0-2-112-15,1 2-32 0,1-1 0 0,0-1 0 16,-1 1-160-16,2-3-32 16,0 1-128-16,2-3 192 0,-1 2-192 0,3 1 0 0,-1 0 0 0,3 0 0 0,-1 2 0 0,4-1 0 15,-1 2 0-15,1 1 0 16,1 2 0-16,1 1 0 0,0 3 0 0,-1 2 0 15,2-1 0-15,-4 3 0 0,0 1-128 0,1 0 128 0,1 4 0 0,-2 1-160 0,2 1 160 0,-3 0-128 16,2 1 128-16,-4-2 0 16,0 1 0-16,-1-3 0 0,-1 2 0 0,0-3 0 15,-2 2 0-15,-1-4 0 16,1 0 0-16,-1-1 0 0,2-1 0 0,-1-2 0 16,1-1 0-16,-1 0 0 0,-1-1 0 0,1-1 0 15,1 1-320-15,-1-2-16 0,1 2-16 0,-1-2-17728 16</inkml:trace>
  <inkml:trace contextRef="#ctx0" brushRef="#br0" timeOffset="33764.15">16979 17106 19343 0,'8'-8'848'0,"-3"2"192"0,-1-1-832 16,-1 1-208-16,-2 2 0 0,-1 1 0 0,0 0 1856 0,2-4 320 0,-1-3 64 0,2-2 0 0,0-5 384 0,-2 1 64 0,-2 1 0 0,-4 0 16 16,0 4-1488-16,-4 3-288 0,-2 1-64 15,0 2-16-15,-3 5-480 0,-3 2-112 16,0 1 0-16,0 1-16 0,0 4-240 0,1 1 0 0,2 1 0 0,1 0 0 16,5 1 0-16,-1-1 0 0,5 0 0 0,3-2 0 15,-1 1 0-15,4-2 0 0,1-2 0 0,1 1 0 16,0-3-384-16,0 0 16 0,2-1 16 0,0 0 0 15,2-2-256 1,-1 0-48-16,0 1-16 0,2 1 0 0,-1-1 160 0,1 2 16 0,-1 1 16 0,2 2 0 0,0 1 304 0,0 3 176 16,0 0-192-16,0 1 192 0,-1 3 0 0,0 0 0 15,1 0 0-15,-3 2 0 0,-7-16 320 0,0 0 80 16,0 0 16-16,24 72 0 0,-21-55 16 0,0-2 0 16,-2 2 0-16,0 0 0 15,-1 0 16-15,0-1 0 0,-1-1 0 0,0 2 0 0,1-1-128 16,-3-1 0-16,-2-2-16 0,0-2 0 0,-1-1-176 0,1-1-128 15,-3-4 144-15,1 0-144 16,0-2 0-16,0-2-256 0,2 0 16 0,-4-2-17920 0</inkml:trace>
  <inkml:trace contextRef="#ctx0" brushRef="#br0" timeOffset="34719.96">13404 16992 18431 0,'4'0'1632'0,"-1"1"-1312"0,-1 0-320 0,1 1 0 0,0-1 448 0,3 2 32 16,4 1 0-16,4 3 0 0,7 2 288 0,4 2 64 0,1 0 16 0,1 1 0 16,0-1 240-16,-2-1 64 0,0 0 0 0,-2-2 0 15,0 2-448-15,-2-1-96 0,-1-1-16 0,-2-1 0 16,-1 2-256-16,-2-4-48 0,1 1-16 0,-3 0 0 16,-1-2-272-16,0-1 0 15,0 0 128-15,-2-2-9152 16,0 0-1824-16</inkml:trace>
  <inkml:trace contextRef="#ctx0" brushRef="#br0" timeOffset="34896.3">13730 16993 26719 0,'0'-7'1184'0,"0"3"240"0,1-1-1136 0,-1 3-288 16,0 0 0-16,0 1 0 15,0 1 1472-15,0 1 224 0,-1 1 48 0,-1 2 16 0,-3 3-128 0,-4 4-32 0,-1 3 0 0,-4 5 0 31,-3-1-992-31,-2 2-208 0,-1 3-32 0,-1-2-16 0,-2 1-352 0,2 1 0 0,2 1 0 0,0 1-11936 16,2-1-2272-16</inkml:trace>
  <inkml:trace contextRef="#ctx0" brushRef="#br0" timeOffset="38535.25">17698 17147 8287 0,'0'-4'736'0,"0"1"-592"16,3 0-144-16,-3 2 0 0,-2-1 944 0,1 2 144 0,1-1 48 0,1-1 0 0,4 0 848 0,-1-1 192 16,3 0 16-16,3 0 16 0,1 2-192 0,2-1-32 0,1 1-16 0,0 1 0 0,3 1-832 0,0-1-176 31,1 2-16-31,1-1-16 0,-1 1-400 0,0-1-80 15,-1-1 0-15,0 1-16 0,-1-1-272 0,-2 2-160 16,-1-1 192-16,-1 2-192 16,0-2-320-16,-2 2-192 0,-3 2-16 0,-3-3-13440 0</inkml:trace>
  <inkml:trace contextRef="#ctx0" brushRef="#br0" timeOffset="38698.51">17712 17326 16575 0,'2'-1'736'0,"-1"0"160"0,0-1-720 0,1 1-176 0,1-1 0 0,-1 1 0 16,1 0 928-16,4-4 160 0,3 1 16 0,4-3 16 15,2 0 736-15,2-2 128 0,1 2 48 0,-2 2 0 16,1-1-1072-16,-4 3-192 0,0 0-64 0,-1 2-9408 16,2 2-1872-16</inkml:trace>
  <inkml:trace contextRef="#ctx0" brushRef="#br0" timeOffset="39086.64">18479 16900 17503 0,'-5'-3'768'0,"3"2"176"0,1-1-752 0,-1 1-192 15,2-1 0-15,0 1 0 0,2-1 1344 0,-1 0 224 16,3-1 48-16,2-1 16 0,1-1 464 0,2 1 80 15,2 0 32-15,0 0 0 0,2 1-800 0,0 0-144 16,-2 0-48-16,2 2 0 0,-1-1-576 0,2 1-128 16,1 0-32-16,-3 1 0 0,2-2-256 0,-1 2-48 15,0-1-16-15,-2 1 0 16,-1-2-160-16,-1 2 0 0,-4 0 0 0,2 0 0 31,-1 0-1072-31,-2 0-144 0,0 0-16 0,1 0-14368 0</inkml:trace>
  <inkml:trace contextRef="#ctx0" brushRef="#br0" timeOffset="39470.01">18526 16890 9215 0,'-6'1'816'0,"3"1"-656"0,2-1-160 0,0 1 0 15,-1 0 1760-15,1 0 320 0,-1 1 64 0,1 1 16 16,-2 4 32-16,-1 5 16 0,0 1 0 0,-1 0 0 16,1 2-288-16,1-2-64 0,0 2-16 0,1-2 0 15,0-2-848-15,-1 1-160 0,2 0-48 0,0-2 0 16,-1 0-416-16,2-2-96 0,-3-1-16 0,3-2 0 15,0 1-48-15,2-3-16 0,-1 1 0 0,1-3 0 0,2 0 32 0,0-2 0 32,0 0 0-32,3-2 0 0,0 0 160 0,0-1 16 0,3 0 16 0,-1-1 0 0,1-1-160 0,1 0-48 15,2 1 0-15,2-1 0 0,2 2-208 0,3 1 0 16,1 0 128-16,0 2-128 0,-1 2 0 0,-10-2 0 16,-3 0 0-1,-1 0 0-15,1 1 0 0,0 0 0 0,1 2 0 0,-2-1 0 16,1 2-128-16,3 2 128 0,-2 2 0 0,-1 1 0 15,1 0 0-15,-4 1 0 0,-3-4 0 0,-1 0 0 16,-1-1 176-16,-2 1 80 0,-1 0 32 0,-2-2 0 0,-2 1 96 0,-7 1 32 0,-3 1 0 0,-4-1 0 16,-3-2-96-16,1-1 0 15,2-2-16-15,1-1 0 0,4 0-176 16,1-1-128-16,5-1 192 0,1 1-192 16,3 1 0-16,3-1-176 0,1 1 0 0,3 2 0 15,4 1-1088-15,2 3-208 0,2 0-64 0,2-1-15712 16</inkml:trace>
  <inkml:trace contextRef="#ctx0" brushRef="#br0" timeOffset="40037.37">19091 16963 10127 0,'1'0'448'0,"-1"0"96"0,0 0-544 0,-1 0 0 0,1 0 0 0,-2 0 0 0,1 2 1728 0,-2 1 224 0,-2-1 48 0,-1 4 16 0,-1 1 864 0,1 2 160 15,-1 1 32-15,0-1 16 0,1 1-1360 0,2 0-288 16,0 1-48-16,1-1-16 0,0 2-736 0,2-2-160 16,1-1-32-16,1 1 0 0,1-1-320 0,2 1-128 15,2-2 0-15,-1-1 144 0,4-1-144 0,-1 0 0 16,4-2 0-16,0-3 0 0,1 1 0 0,1-1 0 15,0-2 0-15,0-2 0 0,2 0 160 0,-1-1 0 16,2-2 0-16,-1-1 0 0,-2 3 96 0,0-3 32 16,-1 1 0-16,-2-1 0 0,0 0 96 0,-1-2 32 15,-1 1 0-15,-4-1 0 0,0 0 176 0,-4-1 48 0,-1-2 0 0,-1 1 0 16,-4 0-128-16,-2 0-32 16,-1-2 0-16,-5 1 0 0,0 3-96 0,-3-1 0 15,-3 1-16-15,-2 2 0 0,1 3-144 0,-1 1-32 16,1 3 0-16,0 2 0 0,2 0-192 0,1 3 0 15,3 2 0-15,3 0 0 0,4 0-128 0,1 1-128 16,2 2-32-16,4 1 0 16,1 1-832-16,5-1-160 0,-6-11-48 0,0 0-16656 0</inkml:trace>
  <inkml:trace contextRef="#ctx0" brushRef="#br0" timeOffset="40418.33">19522 16997 16575 0,'4'-8'736'0,"-3"5"160"0,1-1-720 0,-1 1-176 0,-1 1 0 0,-1 1 0 16,1 0 2496-16,-2 1 448 0,0-2 112 0,-3 2 16 0,0 0-144 0,-2 3-32 15,-2 1 0-15,-1 2 0 0,0 1-1840 0,0 3-368 16,2 0-80-16,0 0-16 0,2 2-448 0,2 0-144 16,1 0 0-16,1 0 0 0,4-1 0 0,1 0 0 15,2 1 0-15,4-2 0 0,1-1-144 0,4 0 16 0,0-2 0 0,1-1 0 16,4-2-192-1,-1-3-16-15,2-2-16 0,-2-2 0 16,2-1 352-16,-2-3 0 0,1 0 0 0,-2-2 0 0,-2 1 0 0,-1-1 0 16,-1-1 224-16,-2 0-64 0,-1-1 224 0,-1 0 64 15,-2 0 0-15,-3-2 0 0,0-1 64 0,-4 1 32 16,0-1 0-16,-2 0 0 0,-3 0-32 0,-2 1-16 0,-3 2 0 16,-1 1 0-16,-3 1-112 0,-3 4-32 15,-1 0 0-15,-2 4 0 0,0 2-160 0,2 2-48 16,1 1 0-16,0 3 0 0,1 2-144 0,2 1-144 0,1 1 144 0,1 2-208 31,2 0-224-31,0-1-32 0,3 4-16 0,1-1 0 16,3 1-272-16,5-1-48 0,1 0-16 0,-3-15-17872 0</inkml:trace>
  <inkml:trace contextRef="#ctx0" brushRef="#br0" timeOffset="40793.36">20001 16932 5519 0,'5'-12'240'0,"-2"6"64"0,0 0-304 0,0 1 0 0,-2 2 0 0,-1 1 0 0,0 1 2176 0,0-2 384 0,0 0 80 0,0 0 16 16,-1 2 720-16,-2 1 144 0,-1 4 16 0,-2 2 16 15,0 1-1008-15,1 3-208 0,-2 1-32 0,0 2-16 16,1 1-752-16,0 0-160 0,2 0-32 0,1 0 0 15,2 1-896-15,2-1-192 0,2-2-48 0,1 1 0 16,2 0-208-16,-6-13 0 0,0 0 128 0,0 0-128 16,0 0 0-16,61 51 0 0,-43-44 0 0,0-3 0 0,2-1 0 0,-1-2 0 15,2-2 0-15,-3-2 0 0,2-1 0 16,-2-3 0-16,-1 0 0 0,-1-3 144 0,-2-2 48 0,-3 1 16 16,-2 0 0-16,-2 0 0 0,-2-4 240 0,-2 0 64 15,-1-2 0-15,-5-1 0 0,-3-1 32 0,-2-2 16 16,-2 0 0-16,-4 0 0 0,0 2-144 0,-2 2-32 15,-4-1 0-15,-1 1 0 0,0 4-112 0,-2 2-16 16,-1 2-16-16,2 4 0 0,2 2-368 0,3 2-80 16,0-1-16-16,0 4 0 15,-4 5-736-15,-3 5-128 0,1 8-48 0,2 8-19056 0</inkml:trace>
  <inkml:trace contextRef="#ctx0" brushRef="#br0" timeOffset="46290.43">18276 16620 12895 0,'-2'0'1152'0,"2"0"-928"0,0 1-224 0,2 2 0 0,-1 0 576 0,1 1 64 0,0 3 0 0,1 5 16 0,3 3-272 0,-6-15-48 0,0 0-16 0,24 74 0 16,-24-74 496-16,0 0 80 0,27 76 32 0,-27-76 0 15,0 0 64-15,36 96 16 0,-36-96 0 0,0 0 0 16,36 83-320-16,-36-83-64 0,0 0-16 0,0 0 0 16,32 81 160-16,-26-65 48 0,-2-1 0 0,-1-1 0 15,0-1-176-15,-2-2-48 0,-1-1 0 0,0 0 0 16,-1 0-144-16,-1-3-16 0,1 0-16 0,0-1 0 15,-2-2-112-15,0 0-32 0,0 0 0 0,0-1 0 16,2 0 32-16,-2 0 0 0,3-2 0 0,-1 1 0 16,1-1-32-16,0 0 0 0,1 1 0 0,0-1 0 0,1-1-144 0,1 2-128 15,0-1 192-15,1 1-192 0,0-2 192 16,2 1-192-16,-1 0 192 0,2-1-192 0,0 3 144 16,0-1-144-16,1 0 0 0,0 0 144 15,2-1-144-15,0 2 0 0,1-2 0 0,-2 2 0 0,-1-1 0 0,2-1 0 16,3 2 0-16,2-2 0 15,2 1 0-15,2-1 0 0,2-1 0 0,3 2 0 0,1-2-160 0,2 1 160 16,0-1 0-16,0 1-144 16,1 1 144-16,2-1 0 0,1 1 0 0,1 1-128 15,2 1 128-15,0-1 0 0,0 1 0 0,0-1-128 0,0-1 128 0,1 0 0 16,-4-1 0-16,4 1 0 0,4-2 0 0,3 0 0 16,0-2 0-16,3 1 0 0,2 2-160 0,0-1 160 15,1 2-192-15,-3-1 192 0,0 2-160 0,-2-3 160 0,-1 1-128 0,-1-1 128 16,0 0 0-16,1-1-128 0,1 1 128 15,-7 0 0-15,-3 0 0 0,1 0 0 16,4 3 0-16,1 0-128 0,1-1 128 0,-3 1 0 16,-2 1 0-16,-1-2 0 0,-4 1 0 0,-4-2 0 15,1-1 0-15,-4 0 0 0,-2 0 0 0,-1-1 0 16,-3-2 0-16,0 1 0 0,-2 1 0 0,1 0 144 16,-2 1-144-16,0-2 160 0,-1 2-32 0,-2 0 0 0,0 0 0 0,1 0 0 15,-1 2-128-15,-1-2 0 0,0 0 0 16,0 0 0-16,1 0 0 0,0 0 0 0,1 0 0 0,-1-2 0 0,0 2 0 0,-1-1 0 15,0-1 128-15,-2 1-128 16,-1-2 208-16,2 0 16 0,-3-1 0 0,-2 0 0 0,-1 0 336 0,-2-2 64 16,1 0 16-16,-1-1 0 15,-1 2-128-15,-1-2 0 0,-1-2-16 0,-1 1 0 16,0-1-176-16,1-1-16 0,-1-1-16 0,0 1 0 0,2-1-112 0,-2-2-32 16,1-1 0-16,1 0 0 0,-1-2-144 0,1 1 128 15,-2-2-128-15,2 0 128 0,-1 1-128 0,1-2 0 16,0-3 0-16,-1-2 0 0,-1 0 0 0,1 1 0 15,-1-1 128-15,-2 2-128 0,3 3 0 16,-3-3 0-16,1-3 0 0,-1-2 0 0,-3 2 128 0,1 0-128 0,-1 3 0 16,-1 0 128-16,1 2-128 0,-1 1 128 0,0 2-128 0,-1 1 128 15,1 2-128-15,2 0 0 16,-1 4 0-16,1-1 0 0,1 1 0 0,-1 1 0 16,1 1 0-16,-1 0 0 0,0 1 0 0,-1 0 0 15,-1 1 0-15,-2 0 0 0,0 1 0 0,-2 0 0 16,-1 1 128-16,-2 0-128 0,1 0 0 0,-5 2 0 15,-1 1 0-15,-3 0 128 0,0 1-128 0,-3 1 0 16,-1 1 0-16,-2-2 0 0,0 2 0 0,-2 0 0 16,-4 1 0-16,0-1 0 0,-4 2 0 0,-4 1 0 15,-1 0 0-15,-3-1 0 0,-1 1 0 0,-5 0 0 16,0-2 0-16,-2-1 0 0,4-2 0 0,-5 1 0 16,-5-1 0-16,-6 0 0 0,-1 4 0 0,-5-1 0 15,-2 2 0-15,0-2 0 0,4-1 0 0,-2-1 0 16,2 0 128-16,-4 2-128 0,-3 2 0 0,1-2 0 0,2 2 0 0,2-4 0 15,8 0 0-15,4-1 0 0,3 1 0 0,-2-1 0 16,-1 2 0-16,0 0 0 0,2 1 0 0,5 0 0 16,6-1 0-16,3-2 0 0,8-1 0 0,3-1 0 15,3 1-272-15,2 3-96 0,4 1-16 0,4 2-18432 16</inkml:trace>
  <inkml:trace contextRef="#ctx0" brushRef="#br0" timeOffset="59997.96">21690 13348 5519 0,'-1'0'496'0,"-1"2"-496"0,2 0 0 0,0 0 0 0,0 1 448 0,0-1-16 0,0 4 0 0,0 4 0 0,0 6 720 0,0-16 128 0,-3 50 48 0,3-50 0 15,-4 63-48-15,1-30-16 0,-1 6 0 0,-1 0 0 16,-4 4-64-16,-1 0-16 0,-1 4 0 0,-2 1 0 16,-4 3-416-16,0-2-96 15,3-2-16-15,-1-2 0 0,2 0-320 0,0 1-64 16,0-3-16-16,2-2 0 0,0-3 192 0,0-2 16 16,1-2 16-16,1-5 0 0,2 0 208 0,0-4 32 0,3-2 16 15,0-2 0-15,1-3-96 0,1-1 0 0,2-1-16 0,0-4 0 16,2 1-176-16,1-3-48 0,-1-2 0 0,4 0 0 15,-3-1-80-15,4-3 0 16,1 1-16-16,1-2 0 0,1 0 48 0,1-1 16 0,2-1 0 16,0-1 0-16,1 0-144 0,1-3-32 0,5 0 0 15,0-1 0-15,1 1-48 0,2-2-16 0,1-2 0 0,2 1 0 0,4-1-128 0,0 1 192 16,1-1-192-16,1 1 192 0,1 1-192 0,1-1 0 16,0 2 144-16,1-2-144 0,-1 1 0 0,1 0 0 15,2 3 0-15,4-3 0 16,1 1 0-16,3 0 0 0,2 2 0 0,1 1 0 0,0 2 0 0,4 2-128 0,1 1 128 15,-1 1 0 1,-4-2 0-16,3-1 0 0,4 0 0 0,1-2-128 0,-1 1 128 0,5-1 0 16,2 2 0-16,1-1 0 15,1 3 0-15,0-2 0 0,-5 0 0 0,-3-2 0 16,2-1 0-16,5 1 0 0,4-1 0 0,4 1-128 0,0 2 128 0,-6 1 0 16,-5 2 0-16,-2-3 0 0,0 0 0 0,-7-1 0 0,-7-1 0 0,7 0 0 15,9 0 0-15,8 0 0 16,7 2 0-16,-3-1 0 0,-8-2 0 0,-2-1 0 15,1-2 0-15,-16 1 128 0,-10 2-128 0,4-4 192 0,10 1-64 0,12-1 0 16,12 2-128-16,-2-1 192 16,-6 1-64-16,-6-2 0 0,-3 1-128 0,-29 1 176 15,-6 1-176-15,-1-1 192 0,2 1-192 0,3 0 0 16,7-1 0-16,11 0 0 0,10 0 0 0,3 0 0 16,-5 0 0-16,-1-1 0 0,-1 1 0 0,-5 0 0 15,-6-1 0-15,-2 0 0 0,0 1 128 0,-17 0-128 16,-5 2 128-16,-2 0-128 0,3-1 128 0,3-1-128 15,5 0 0-15,2 1 128 0,3-3-128 0,1 1 0 16,4 0 0-16,-7-2 0 0,-9 1 192 0,-5-1 0 16,-3 0 0-16,-2-1 0 0,-2-1 336 0,-4 1 80 0,-2-3 16 15,-2 0 0-15,-2-1-176 0,-2-3-48 0,-2-1 0 16,2 1 0-16,-2 0-80 0,2-3 0 0,5 0-16 0,-2-4 0 16,-7 3-112-16,4-2 0 0,0 3-16 0,0-4 0 15,0-8-48-15,3-3 0 0,-1-5 0 0,0-1 0 16,2 1-128-16,1-1 0 0,1 2 0 0,0-1 128 15,4 1-128-15,-3 1 0 0,4 0 0 0,-2 0 0 16,2 1 0-16,-2 1 0 0,0 1 0 0,-1-1 128 16,1 2-128-16,-1-1 0 0,-1-1 0 0,-2 3 128 0,0 2-128 0,1 1 160 15,3 2-160-15,-5 1 160 16,-6 4-160-16,-2 2 160 0,1-2-160 0,-2 3 160 16,-1 0-32-16,-1 1-128 0,1 2 192 0,1 3-64 15,0 1 0-15,0 3-128 0,2 1 192 0,-3 1-64 16,-5-2 0-16,-11-2-128 0,-11 1 192 0,-11-1-64 0,-5 2-128 0,-7 2 128 15,-2 0-128-15,-5 3 128 0,-1 0-128 0,-8 2 0 16,-7 2 144-16,-7-2-144 0,-1 0 0 0,-4 0 128 16,-5 0-128-16,-11 0 0 0,-11 0 0 0,-7 1 144 15,-3-1-144-15,-6 3 0 0,-8 0 128 0,-2-1-128 16,1 1 0-16,-9 0 0 0,-4 1 0 0,-4-1 0 0,-5 1 128 0,-8 2-128 16,-1 0 0-16,-10-1 0 0,-6 2 0 15,-4-1 0-15,1 3-240 0,-7 2-48 0,-7 0-16 0,-7 2 0 31,-4-2-160-31,-2 5-48 0,4 2 0 0,-10 5-12752 0,-7 3-2560 16</inkml:trace>
  <inkml:trace contextRef="#ctx0" brushRef="#br0" timeOffset="62034.77">23130 15069 9215 0,'2'-4'816'0,"3"-1"-656"0,-3 1-160 0,1 1 0 0,0 0 384 0,1-2 64 0,3-5 0 0,5-7 0 0,2-4 144 0,0-5 48 0,-1 1 0 0,-3 1 0 16,-3 0 672-16,-3 1 144 0,-1 2 16 0,-2-1 16 16,-4 0-288-16,-1 3-64 0,-2 0-16 0,-1 2 0 15,-3 2 0-15,1 1 0 0,-3 1 0 0,-2 2 0 16,0-1-96-16,-2 2-32 0,-2 2 0 0,-3-2 0 15,-2 3-464-15,-2 0-80 0,-6 3-32 0,-3-2 0 16,-3 3-192-16,0 2-32 0,11 1-16 0,-7 1 0 16,-5 1-176-16,-9 2 0 0,-2 1 0 0,-2 3-176 0,0-1 176 0,3 1 0 15,4 2 0-15,2 0 0 0,4 3 0 0,1 1 0 16,6 0 0-16,1 3 0 0,5 3 0 0,0-1 0 16,3 2 128-16,3 2-128 0,0 4 0 15,2 1 0-15,2 3 0 0,2 3 0 16,5 0 0-16,2-1 0 0,2-7-144 0,4-26 144 0,4 68 0 0,-4-68 0 15,17 69 0-15,-17-69 0 0,28 68 0 0,-28-68 240 16,42 68-64-16,-42-68-16 16,53 58 16-16,-53-58 0 0,52 48 0 0,-52-48 0 0,59 41-32 0,-59-41 0 0,55 30 0 0,-55-30 0 15,57 19 112-15,-29-13 32 0,3-3 0 0,2-3 0 16,2-4 144-16,-18 4 16 16,-3 0 16-16,-1-2 0 0,1-1 96 0,3-2 16 15,8-5 0-15,9-6 0 0,7-5-16 0,6-6 0 0,1-1 0 0,-1-3 0 16,-5 1-224-16,-4 1-32 0,-5 0-16 0,-4 3 0 15,-2-3-32-15,-3 1 0 16,0 0 0-16,-1-3 0 0,2-3 0 0,-4-1 0 16,-1 1 0-16,-4 0 0 0,-2 0-48 0,-4 1-16 0,-3 2 0 15,-3 0 0-15,-3 1 48 0,-2 1 0 0,-3 1 0 0,-1 1 0 16,1 1-48-16,-3 2-16 0,-3 0 0 16,-2 2 0-16,-3 2-48 0,-2 0 0 15,-2 2 0-15,-3 2 0 0,3 2-128 0,-5 3 0 0,-5 1 144 0,-2 1-144 0,0 4 0 16,2-2 0-1,-1 2 0-15,0 1 0 0,2 3 0 0,7-1 0 0,4 1-160 0,0 2 160 16,-3 1-320-16,-1 2 32 0,-2 2 16 0,5 1 0 16,4 1-448-16,0 2-96 0,0 4-16 0,0 7-18304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31T15:48:28.2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31T15:48:38.855"/>
    </inkml:context>
  </inkml:definitions>
  <inkml:trace contextRef="#ctx0" brushRef="#br0">23464 14525 0,'0'0'0,"0"0"0,0 0 16,48-85 0,-55 34-16,5 9 15,2 9-15,8 5 16,-8 28 0</inkml:trace>
  <inkml:trace contextRef="#ctx1" brushRef="#br0">22364 7958 4607 0,'1'0'400'0,"-1"-1"-400"0,0 0 0 0,2 1 0 15,-2 0 1088-15,0-2 144 0,1-1 32 0,-1-1 0 0,0 0 464 0,0-2 80 16,0 1 32-16,-1-2 0 0,1 1 48 0,-2 0 16 0,2 1 0 0,-1-1 0 15,1 0-608-15,0 2-112 16,-1-2-32-16,1 1 0 0,1-2-128 0,-1 1-48 16,1 0 0-16,1-1 0 0,1 2-352 0,-2-2-80 0,2 0-16 0,-2-1 0 0,2 1-80 0,-2 0-32 31,2-1 0-31,-1-1 0 0,1 0 0 0,-2-1 0 16,0 0 0-16,1-2 0 0,-2 1 48 0,1-3 16 0,-1 1 0 0,0-1 0 15,0 0 16-15,-1 0 0 16,-2 0 0-16,2 0 0 0,-2 0-160 0,1-1-16 0,1 0-16 15,-1 1 0-15,1-2-160 0,1 2-16 0,-1-1-128 16,1-1 192-16,0 2-192 0,1-2 0 0,-1 2 128 0,0-1-128 0,1 1 0 0,-2-2 128 0,1 0-128 0,-1 1 0 31,1-1 160-31,-2 2-160 0,2 0 160 0,-1-1-160 16,2-1 192-16,-1 0-64 0,2 2-128 0,-2 0 192 16,0 2-192-16,0-1 144 0,0 0-144 0,0 0 128 15,0-1-128-15,-2 3 0 0,2 1 0 0,0 0 128 16,-1 0-128-16,1 2 0 0,-2-4 0 0,2 1 128 15,-1 1-128-15,0 2 0 0,-2-1 0 0,1 4 0 16,0-1 0-16,0 2 0 0,-1 1 0 0,0 0 0 16,1 2 0-16,-3-1 0 0,1 2 0 0,0 0 0 15,0 0 0-15,-1 2 0 0,0-1 0 0,-1 1 0 16,1 0 0-16,-1 1 0 0,0 0 128 0,-1 0-128 0,0 0 0 0,0 0 0 16,0 1 0-16,-2-1 0 0,1-1 0 0,1 1 0 15,-2 0 0-15,1 0 0 0,1-2 0 0,0 1 0 16,-2-1 0-16,2-1 0 0,-1 2 0 0,-1-2 0 15,1 0 0-15,-1-2 0 0,1 2 0 0,-1-1 0 16,1-1 0-16,1 2 0 0,-2-1 0 0,1 1 0 16,0-2 0-16,-2 1 0 0,0 1 0 0,-2-1 0 15,1 1 0-15,0-2 0 0,0 2 0 0,-1 0 0 16,1-1 0-16,0 1 0 0,1-2 0 0,0 1 0 0,-1 1 0 16,-1-1 0-16,2-1 0 0,-1 1 0 0,0-1 0 0,-1 0 0 15,1 0 0-15,0-1 0 0,-2 2 0 0,0 1 0 16,-1-2 0-16,0 1 0 0,-1 0 0 15,1-1 0-15,-2 2 0 0,0 0 0 0,-1 0 0 0,1 0 0 16,-3 0 0-16,2 2 0 0,-1-1 128 0,-1 0-128 16,0 1 0-16,-1-1 0 0,-1 1 0 0,0 1 0 15,-1-1 0-15,0 0 0 0,-1 1 0 0,-1-1 0 16,2 1 0-16,-1 0 0 0,-1-2 0 0,0 2 0 16,3-3 0-16,0 2 0 0,-2-2 0 0,0-2 0 15,4 2 0-15,-3 0 0 0,0-1 0 0,-2-1 0 16,1 1 0-16,-1 1 0 0,0-1 0 0,-1 1 0 15,-1 0 0-15,1 0 0 0,-3 1 0 0,1-1 0 0,0 1 0 0,3 2 0 16,3-1 0-16,-3 1 0 0,0-1 0 0,-3 1 0 16,1 0 0-16,0 0 0 15,-3-2 0-15,0 1 0 0,-1 0 0 0,2 0 0 16,1-1 0-16,-1 1 0 0,-1-1 0 0,-2 2 0 0,2 0 0 16,-4 0 0-16,-1 1 0 0,-1 0 0 0,1 0 0 0,-1 1 0 15,1-3 0-15,0 1 0 0,3 0 0 0,-2-2 0 16,2 1 0-16,0-1 0 0,0-1 0 0,1 0 0 15,4-1 0-15,-1 1 0 0,0-2 0 0,-1 2 0 0,1-1 0 0,1 1 0 16,0 0 0-16,-1 0 0 0,0 0 0 0,0 1 0 16,3 1 0-16,-1-2 0 15,-1 3 0-15,2-2 0 0,-1 1 0 0,1-1 0 16,0 2 0-16,1-2 0 0,0 1 0 0,2 0 0 16,-1 0 0-16,-1 1 0 0,0-2 0 0,1 2 0 0,-1 0 0 15,1 0 0-15,0-1 0 0,0 0 0 0,2 1 0 16,-1-1 0-16,4 0 0 0,-1 1 0 0,1-2 0 15,-2 0 0-15,2 1 0 0,-1-2 0 0,4 1 0 0,0-1 0 16,2 0 0-16,1 0 0 0,-2 0 0 0,2 0 0 16,0 0 0-16,-1 0 0 0,1 0 0 0,0 2 0 15,1-2 0-15,-1 0 0 0,1 0 0 0,1 1 0 0,2-1 0 16,0 2 0-16,0-1 0 0,1 0 0 0,4 1 0 0,-3 1 0 16,3-1 0-16,0 1 0 15,2 0 0-15,0-1 0 0,2 2 0 0,-2-1 0 0,2 1 0 16,1 1 0-16,0 1 0 0,1 0 0 15,-1 1-128-15,1-2 128 0,-1 1 0 0,0 1 0 16,1 2 0-16,-1-2 0 0,0 3 0 0,-2-2 0 16,1 1 0-16,-2 0 0 0,0 3 0 0,-2-1 0 0,1 0 0 0,-2 2 0 15,-1 0 0-15,0 1 0 0,-2 0 0 0,0 2 0 16,2-1 0-16,0 1 0 16,0-1 0-16,1-1 0 0,0 2 0 0,2-2 0 15,1 0 0-15,-2-1 0 0,2 1 0 0,0-1 0 0,0 1 0 0,0-1 0 0,2 1 0 0,-1-2 0 16,0 1 0-16,1-2 0 0,-1-1 0 0,-1-1 0 15,2-1 0-15,-1 4 0 0,0-1 0 0,1 2 0 16,-1 1 0-16,1-2 0 0,-4 0 0 0,4 0 0 16,-2 0 0-16,-2-1 0 0,2 0 0 0,0-2 0 15,-1 1 0-15,-1-3 0 0,2 0 0 16,-1-2 0-16,1 1 0 0,-1 0 0 0,1-3 0 0,-2-1 0 0,2 1 0 0,-1-1 0 16,1 0 0-16,-2-2 0 0,2 2 144 0,0-2-144 31,0 1 160-31,0-2-160 0,0 1 128 0,0 0-128 15,2 0 0-15,-1-2 144 0,1 2-144 0,-1-1 0 16,0 1 0-16,1 0 0 0,-1-1 0 0,1 1 0 0,-1 0 0 0,0 0 0 16,1 1-480-16,-1-1-176 0,1 1-48 15,-2-1-17408-15</inkml:trace>
  <inkml:trace contextRef="#ctx1" brushRef="#br0" timeOffset="414.09">18919 7786 4607 0,'-2'-4'192'0,"2"1"64"0,0 2-256 0,0-1 0 0,-1 1 0 0,1 1 0 0,0 0 1008 0,0 0 144 0,0 1 48 0,1 1 0 0,1 0 1232 15,-1 4 240-15,2 1 48 0,1 2 16 0,0 3-1344 0,0 2-272 16,4 2-48-16,-3 1-16 0,2 0-464 0,0 0-80 15,-7-17-32-15,0 0 0 0,0 0-80 0,37 75-16 16,-37-75 0-16,0 0 0 0,0 0 80 0,47 62 16 16,-35-49 0-16,3-3 0 0,-3-2 304 0,2-1 64 15,-1-1 16-15,1-2 0 0,0-1-32 0,-1 0 0 16,1-2 0-16,-1-2 0 0,0 1-32 0,1-3-16 16,-2-1 0-16,1-2 0 0,1-1 64 0,-2-2 16 15,-1-1 0-15,0-1 0 0,2 1-224 0,-3-1-64 0,-2 1 0 16,2-1 0-16,0-2-192 0,-2-1-64 0,2 0 0 0,-3 1 0 15,1 0-32-15,-3 1-16 0,-1-1 0 0,2-1 0 16,-3 3-32-16,0 1-16 0,0 1 0 0,-2 1 0 16,-1 2-80-16,-1-1-16 0,1 3 0 0,-3-1 0 15,1 3-128-15,1-1 0 0,-1 1 0 0,0 1 0 16,0 1 0-16,-1 1 0 0,1 2 0 0,-1 1 0 31,0 2-816-31,-1 1-32 0</inkml:trace>
  <inkml:trace contextRef="#ctx1" brushRef="#br0" timeOffset="24438.19">22802 8066 4607 0,'0'1'400'0,"0"1"-400"0,0-1 0 0,0 0 0 0,-2-1 864 0,2 0 96 0,0 0 0 0,0 2 16 0,0 1 560 0,0-2 96 0,0 2 32 0,0 0 0 0,2 0 96 0,-2-2 32 16,1-1 0-16,2 0 0 15,0-1 32-15,0-1 16 0,1-1 0 0,0-2 0 0,0-1-320 0,2-1-64 16,-2-1-16-16,2-2 0 0,0-2-416 0,-2 1-96 16,2-2-16-16,-1-1 0 0,2 0-320 0,0 0-64 15,2-3-16-15,-1 0 0 0,1 1-176 0,1 0-32 16,0-1-16-16,-1 1 0 0,0 1-32 0,1-1-16 0,-2 0 0 0,1-1 0 15,1 2-64-15,0-3-16 16,-2-1 0-16,3-2 0 0,1 0 32 0,2-2 16 0,0-2 0 0,0-2 0 16,2-1-80-16,0-3-128 0,1 1 176 0,-1-1-176 15,1 0 192-15,-3 0-192 0,0 1 192 0,-1 3-192 16,-2 0 160-16,-1 1-160 16,1-3 128-16,-1 2-128 15,-1 5 144-15,1-4-144 0,0-5 160 0,2-1-160 16,2-4 144-16,0 0-144 0,2 0 128 0,0 0-128 15,-1 5 0-15,1-3 128 0,2 0-128 0,-1-2 0 0,1 1 0 16,1-2 128-16,0-1-128 0,-2 6 0 16,-1 1 0-16,1-3 0 0,4-4 128 0,-1-3-128 0,1 0 0 0,0 1 0 15,0 3 0-15,2 1 0 0,-2 0 0 0,0 1 0 16,-1 1 0-16,-1 2 0 0,-4 3 0 0,1 1 0 16,-2 0 0-16,1-2 0 0,-1 3 0 0,1 1 0 15,0-1 0-15,-1-2 0 0,2 3 0 0,-1-4 0 16,-1 2 0-16,2-2 0 0,1 2 0 0,0 0 0 0,1-2 0 15,-1 0 0-15,2 1 0 0,-3-1 0 0,3 2 128 0,-1-3-128 16,-1 1 0-16,2 0 0 0,-4 0 0 0,-1 5 0 16,0 0 0-16,0-4 0 15,5-3 0-15,1-5 0 0,-1 0 0 0,1 1 0 16,0 0 128-16,-2 2-128 0,2 1 0 0,-2-1 0 0,-1 1 0 0,-1 2 0 16,-1 0 0-16,0 1 0 0,0 2 0 15,1 1 0-15,-1 0 0 0,1 2 0 0,1-2 0 0,0 0 0 16,0 2 0-16,1-2 0 0,2-1 0 0,1-1 0 15,-1 3 0-15,1-1 0 0,0 1 0 0,-1 1 0 16,1 0 0-16,-1 1 0 0,1-1 0 0,0 1 0 16,-1 2 0-16,0-2 0 0,1 0 0 0,-1 0 0 15,-3 1 0-15,1 1 0 0,-2 0 0 0,-1 4 0 0,-1 0 0 0,-1-1 0 16,0-2 0-16,-2 1 0 0,-3 3 0 0,2 2 0 16,-1-1 0-16,1-2 0 0,1 1 0 0,0-3 0 15,3 0 0-15,-1 1 128 0,0 0-128 0,0 2 128 16,-1-1-128-16,2 0 128 0,-1 1-128 0,-2 1 0 15,1 2 0-15,-2 1 0 0,1 1 128 0,-1-1-128 0,1 0 0 16,-2 2 128 0,0 1-128-16,-1 1 0 0,-1 2 144 0,0 0-144 0,-2 2 0 0,0-1 0 15,-1 2 0-15,-1 1 128 0,-1 0-128 0,1 0 0 16,0 0 0-16,-1 1 0 0,0-3 0 0,0 3 0 0,-1-1-192 0,2-1 64 16,-2-1-192-16,1 1-48 0,-1 0 0 0,1 0 0 31,-1-1-848-31,-1 1-160 0,-1 0-32 0,1 0-15760 15</inkml:trace>
  <inkml:trace contextRef="#ctx1" brushRef="#br0" timeOffset="25067.87">24922 3989 8287 0,'-1'-3'368'0,"-1"1"80"0,2 1-448 0,0 0 0 0,0-1 0 0,0 1 0 0,2-1 768 0,-1 1 64 0,1-2 0 0,0 0 16 0,3-1 1264 0,0-2 256 15,1 1 64-15,1-1 0 0,0 2-624 0,2-2-112 16,-1 2-32-16,1-2 0 0,-1 2-480 0,1 0-96 16,0-2-32-16,1 1 0 0,3-1-240 0,0 0-48 15,-2 1-16-15,0-3 0 0,3 1-208 0,-1 0-32 16,1 0-16-16,0-1 0 0,1-1-32 0,-1 1 0 15,-2 1 0-15,1 0 0 0,-2 0-112 0,2 0-32 16,-2 1 0-16,1 2 0 0,-4-1-64 0,1 4-32 16,-2 0 0-16,0 1 0 0,-3 1 48 0,0 2 16 15,-1 0 0-15,0 2 0 0,-2 1 0 0,1 3 0 16,-2-1 0-16,0 2 0 0,0 0-96 0,-2 1-32 16,1-1 0-16,0 3 0 0,-1-1-160 0,1 3 128 15,1-1-128-15,0 0 128 0,0 1-128 0,0 1 0 0,-2 1 0 0,2 1 0 16,2 1 0-16,-4-1 0 0,2 0 128 0,-1-1-128 15,1-1 0-15,-2-1 160 0,2 1-160 0,-1-2 160 16,1 0-32-16,-1 0-128 0,1 0 192 0,-2-1-64 16,2-2 0-16,0-1-128 0,-1-1 192 0,1-2-64 15,-2 1 16-15,2-1 0 0,0-1 0 0,0 0 0 16,0-2-16-16,0 0 0 0,0-1 0 0,0-2 0 16,0 1-128-16,2-2 192 0,-2 0-192 0,1-2 192 0,-1 0-192 0,2-1 0 15,-2-2 0-15,0 0 128 16,0-1-272-16,0 1-64 0,-2-3-16 0,1 0-18912 15</inkml:trace>
  <inkml:trace contextRef="#ctx1" brushRef="#br0" timeOffset="45487.82">19306 8346 7359 0,'-7'1'656'0,"2"-1"-528"0,1 0-128 0,1 0 0 0,2 0 1296 0,-1-1 240 0,2-1 32 0,-1-1 16 0,0-1 1152 0,-1-2 224 0,1-2 48 0,1-5 16 15,1-1-464-15,2-3-112 0,1-1-16 0,0-1 0 16,2-2-864-16,1-3-176 0,0-3-48 0,2-2 0 16,-1-1-560-16,1-2-112 15,1-2-32-15,-2-2 0 0,1 1-256 0,2-6-64 16,0-7-16-16,3-4 0 0,3-6-176 0,0-6-128 0,3-2 144 0,0-3-144 0,2-1 0 16,1 0 128-16,-2 3-128 0,0-6 0 0,3-6 128 15,0-5-128-15,0 0 176 0,0-3-176 0,-2 4 224 0,-1-3-64 16,-2 3-16-16,0-2 0 0,2 1 16 0,-1-2 0 15,2 2 0-15,2-5 0 16,0-3-32-16,2-3 0 0,1-1 0 0,2 0 0 0,2 3-128 0,3-6 0 16,0-9 0-16,3 0 0 0,0-3 0 0,-2 4 0 15,0 8 0-15,-1 0 0 0,-3 0 0 0,5-4 0 16,3-3 0-16,2 2 0 0,-1 11 0 0,-4 6 0 16,1 4 0-16,3-7 0 0,8-7 0 0,0-1 0 0,-2 4 0 0,0 3 0 31,-1-6 0-31,-4 6 0 0,-4 10 0 0,-4 6 0 15,3 3 0-15,-4 7 0 0,-2 7 0 0,1 0 0 0,1-2 0 16,0 0 0-16,-1 7 0 0,0 2 0 16,0 1 0-16,-2 5 0 0,1 4 0 0,-4 3 0 15,-1 4 0-15,-4 3 0 0,0 3 0 0,-4 2 0 16,-3 5 0-16,-1 0 0 0,-2 3 0 0,-2-2 0 16,-1 3 0-16,-2 3 0 0,0 2 144 0,-3 1-144 15,-1 4 128-15,0 0-128 0,-1 1 128 0,-1 2-128 16,0 0 0-16,0 1 144 0,-1 2-144 0,-1-1 0 0,0 1 0 0,0-1 0 15,-1 2-240-15,0-1 80 16,-1 1-272-16,1 0-48 0,1 0-16 0,0-1-12016 16,-1 1-2400-16</inkml:trace>
  <inkml:trace contextRef="#ctx1" brushRef="#br0" timeOffset="46362.47">21042 2625 21183 0,'-2'2'1888'0,"2"-2"-1504"0,0 0-384 0,0 0 0 0,0 0 1088 0,0-2 128 0,2 2 48 0,-2-1 0 0,1-1 1472 0,1 0 288 16,2-3 64-16,3-2 16 15,0 0-1744-15,-7 7-336 0,23-21-80 0,-9 7-16 0,-14 14-480 0,35-28-112 0,-15 11-16 0,-20 17 0 16,48-33-160-16,-21 15-32 0,-27 18-128 0,58-33 192 31,-58 33-192-31,59-29 128 0,-59 29-128 0,49-23 0 16,-49 23 160-16,0 0-160 0,64-20 160 0,-64 20-160 15,0 0 208-15,0 0-48 0,69-7-16 0,-69 7 0 16,0 0 16-16,0 0 0 0,0 0 0 0,65 16 0 16,-65-16 48-16,0 0 16 0,0 0 0 0,0 0 0 0,42 38 16 15,-37-28 0-15,-1 1 0 0,0 0 0 0,-2 1 48 0,-1-1 16 16,0 2 0-16,-2 0 0 0,1-1 80 0,-3 1 0 16,2 0 16-16,-2-1 0 0,-1 3 0 0,-1-3 0 15,1 1 0-15,-1 0 0 0,-1 1-80 0,-1 1 0 16,0 1-16-16,1-2 0 0,0-1-176 0,1-1-128 15,1-2 144-15,1-1-144 0,0-1 0 0,2-2 0 16,-1 0 0-16,1-2-160 16,2-1-832-16,-1-1-160 0,0 0-48 0,-1-1-19872 0</inkml:trace>
  <inkml:trace contextRef="#ctx0" brushRef="#br0" timeOffset="61760.85">24815 16054 0,'0'0'0,"0"0"0,85-9 16,-47 3-16,-4-2 15,-15 4-15,-7 1 16,-9 6 0,-12 5-1,-2 1-15,-3 2 16,14-11-16,0 0 16</inkml:trace>
  <inkml:trace contextRef="#ctx1" brushRef="#br0" timeOffset="65033.19">16757 8144 2751 0,'-1'-5'256'0,"1"1"-256"0,0 1 0 0,-2 2 0 0,2-1 0 0,-1 1 0 0,0-3 0 0,-1-3-160 0,-4-2 448 0,2-1 96 15,0 2 0-15,-2-1 16 0,2 4-144 0,0-1-16 16,0 0-16-16,-1 4 0 0,3-1 272 0,-1 0 48 16,0 2 16-16,0-1 0 0,-1 1 256 0,1-1 48 15,0 2 16-15,2-3 0 16,-1 2 336-16,1 0 64 0,0-1 0 0,-1 1 16 0,2-2 208 0,0 0 32 0,2 0 16 0,-1-1 0 15,0 0 64-15,4-3 16 0,-1-2 0 0,0 1 0 16,2-3-304-16,-2 1-64 16,2 0-16-16,-2-3 0 0,3-2-352 0,0-5-80 0,1-3-16 0,1-1 0 15,-2 0-160-15,0-3-48 16,0-1 0-16,0-2 0 0,-1 3-128 0,1-4-16 16,1-4-16-16,2-6 0 0,2-1-160 0,-1-3-16 15,3-2-16-15,-1 0 0 0,1 9-48 0,0-1 0 16,0-5 0-16,4-4 0 0,2-6-16 0,1-5-16 15,5-3 0-15,-1-2 0 0,2 0-16 0,-1 4 0 16,-2 3 0-16,-2-1 0 0,2-3-144 0,-1-1 128 16,1 0-128-16,0-3 128 0,1-1-128 0,2-3 0 0,0-2 0 0,1 0 128 15,0 2-128-15,1 3 0 0,-2 1 0 0,5-5 0 0,5-4 0 0,4-1 0 16,3 3 0-16,-2 4 0 0,-1 1 0 0,3-3 0 16,2-4 0-16,1-1 0 0,2 2 0 15,-2 1 0-15,0 4 0 0,-4 2 0 16,-2 6 0-16,-1 0 0 15,2-3 0-15,3 1 0 0,1 2 0 0,2-3 0 16,3 1 0-16,-2 2 0 0,-4 4 0 0,2 0 0 0,1-3 0 16,-3-1 0-16,-11 14 0 0,1-4 0 0,3-4 0 0,5-2 0 15,1-1 0-15,-1 2 0 0,-2 3 0 0,0 1 0 16,0 0 0-16,-3 2 0 0,-1 2 0 0,0 1 0 16,0-2 0-16,-4 1 0 0,1 2 0 0,-4 2 128 15,0 4-128-15,-2 1 0 0,-3 5 144 0,-1 2-144 16,-4 6 176-16,-3 2-48 0,-3 3 0 0,-1 3 0 15,-2 0 0-15,-1 0-128 0,0 3 192 0,-1 0-64 16,-2 2-128-16,0 2 128 0,-3 1-128 0,0 2 128 16,0 1-128-16,-2 1 0 0,1 2 0 0,-2 0 0 15,-1 0 0-15,0 2 0 0,0-1 0 0,0 1 0 16,1 1-912-16,-1 0-176 0,0 0-16 0,0 0-16208 16</inkml:trace>
  <inkml:trace contextRef="#ctx1" brushRef="#br0" timeOffset="65461.42">19115 3286 11055 0,'-7'2'976'0,"4"-2"-784"16,2 1-192-16,1 1 0 0,1-2 816 0,0 0 112 0,1 0 32 0,2 0 0 0,2 0-288 0,1 0-48 0,4 0-16 0,-11 0 0 16,0 0 736-16,0 0 160 0,65-12 32 0,-65 12 0 0,38-15-288 0,-38 15-48 15,40-17-16-15,-40 17 0 0,41-21-240 0,-41 21-48 16,42-21-16-16,-42 21 0 0,40-19-224 0,-40 19-32 15,36-15-16-15,-36 15 0 0,0 0 112 0,0 0 32 16,53-10 0-16,-45 10 0 0,-1 1-16 0,-1 2 0 16,-1 0 0-16,-2 1 0 0,-1 0-192 0,-1 2-32 15,-2 0-16-15,-1 1 0 0,1-2-80 0,-2 1-16 16,-1 1 0-16,-3 1 0 0,0 2-96 0,-3 2-32 16,0-1 0-16,0 2 0 0,-1-1-80 0,-1 0-32 15,3-1 0-15,-1-1 0 16,0 0-160-16,3-3 0 0,0 0 0 0,1-3 0 0,2 0 0 0,1 1 0 0,2-3-144 15,1 0-18464-15</inkml:trace>
  <inkml:trace contextRef="#ctx1" brushRef="#br0" timeOffset="72909.25">26045 3476 12895 0,'0'-10'1152'0,"0"6"-928"0,0-1-224 0,0 1 0 0,0 1 720 0,-1 1 112 0,-1-1 0 0,1-2 16 0,-2 0 2096 0,-1-2 400 0,-2-2 96 0,-1-1 16 16,-1 5-512-16,-1-2-112 0,-1 2-16 0,-2 1 0 16,-1 3-1552-16,-1 1-320 15,-3 3-64-15,-3 1-16 0,-1 2-416 0,-2 2-96 0,2 2-16 0,-3 0 0 31,2 2-128-31,2 0-16 0,3-2-16 0,3 1 0 0,2-1-176 0,4 1 0 16,2-1 0-16,5 0 128 16,1-2-128-16,4 1 0 0,2-2 0 0,4 0 0 0,2-1 0 15,4-2 0-15,-16-4-176 0,0 0 176 0,63 14-320 0,-39-11 32 16,-24-3 0-16,0 0 0 0,71 15-48 0,-71-15-16 16,0 0 0-16,0 0 0 15,68 33-96-15,-58-23 0 0,-3 0-16 0,-3 1 0 0,-2 0 112 0,-4 3 32 16,-2 2 0-16,-3-1 0 0,1-3 144 0,-2-1 48 15,-1 0 0-15,-4 2 0 0,-1 0 304 0,-1-2 64 16,-4 3 16-16,1-2 0 0,1-3 336 0,-1 0 80 16,4-2 16-16,0-1 0 0,1-2-352 0,0 0-64 0,3-2-16 15,0-1 0-15,3-1-256 0,2-1 0 0,0-1 128 0,3 1-128 16,0-2 0-16,4 0-224 0,0-1 32 0,4-2-12192 16,0 2-2448-16</inkml:trace>
  <inkml:trace contextRef="#ctx1" brushRef="#br0" timeOffset="73163.42">26189 3610 26719 0,'-4'-6'1184'0,"1"4"240"0,2-1-1136 0,0 1-288 16,-1 2 0-16,2-1 0 0,0 1 1360 0,-1-2 224 15,-1 2 32-15,1-1 16 0,1 1 544 0,-2 1 96 16,2 1 32-16,0 2 0 15,2 0-1504-15,-2 3-288 0,3 2-64 0,-2 1-16 0,2 0-240 0,0 1-32 16,0 2-16-16,-1-2 0 0,3 0-144 0,-3-1 0 16,3-1 0-16,-2 1 128 0,1 1-128 0,0 0 0 15,0 2 0-15,0-3 0 0,1 1 0 0,-1-2 0 0,-1-1 0 0,0-1 0 16,-1 0 0-16,1-3 0 0,-1 1 0 0,-1-4-12784 16,0 2-2512-16</inkml:trace>
  <inkml:trace contextRef="#ctx1" brushRef="#br0" timeOffset="73687.48">26598 3609 7359 0,'7'-9'320'0,"-4"5"80"0,1 0-400 0,-1 1 0 0,-1 1 0 0,0 1 0 0,-2 0 1728 0,1-2 256 15,2-1 48-15,-2-4 16 0,1 3 1696 0,-2-2 352 16,-2 1 64-16,-3 0 0 0,-1 1-1696 0,-2 2-352 16,-2 2-64-16,-3-1 0 15,-1 2-896-15,-2 3-160 0,-1 1-32 0,-1 2-16 0,3 1-528 0,-4 1-96 16,2 5-32-16,2-2 0 0,1 2-288 0,1 0 160 16,3 1-160-16,0 1 128 15,4 0-128-15,2 0 0 0,1 1 0 0,3-1 0 0,3 2 0 16,0-5 0-16,1-3 0 0,2 0 0 0,1-1-272 0,3-1 16 15,1-1 0-15,2-2 0 16,1-1-448-16,0-1-96 0,0-4-16 0,0 1 0 16,3-5 128-16,0 0 32 0,0-2 0 0,-1-2 0 0,-1 0 496 0,-1-1 160 15,-2 1 0-15,-1 0 0 0,-2 0 0 0,-2 2 128 0,-2 1 0 0,-1 2 16 16,-1 3 672-16,-1 2 128 0,-2 1 16 0,0 2 16 16,0 1-432-16,0 3-96 0,-2 4 0 0,2-1-16 15,0-1-240-15,0 2-64 0,2 5 0 0,-1 2 0 16,2 3-128-16,-3-21 0 15,7 51 144-15,-7-51-144 0,6 59 0 0,-6-59 128 0,5 63-128 0,-5-34 0 0,2 1 0 0,-4-3 0 16,1-2 0 0,-3-2 128-16,-1-1-128 0,1-3 0 0,-3-2 0 15,0 0 0-15,-1-2 0 0,-1-1 0 0,-1-1 0 0,0-3 0 0,3-2 208 0,-1-1-16 16,1-1-16 0,0-3 0-16,1 0-16 0,-1-3 0 0,1-2 0 0,2-2 0 15,0 0-160-15,1-3 0 0,2-3 0 0,2 0-12784 16,0-3-2464-16</inkml:trace>
  <inkml:trace contextRef="#ctx1" brushRef="#br0" timeOffset="74255.17">26879 3606 3391 0,'3'-2'144'0,"-2"1"48"0,0 0-192 0,1 1 0 0,-1 0 0 0,-1 0 0 0,2 1 2672 0,-1 0 496 15,2 2 96-15,0 0 32 0,1 3-576 0,0 1-112 16,2 0-32-16,-2 0 0 0,2 1-800 0,-1 1-176 0,2-1-16 0,-2 2-16 15,0-1-496-15,1 1-112 16,0-1 0-16,-2 0-16 0,0-1-352 0,0-1-64 0,-1 1-16 0,0-3 0 16,-2-1 16-16,1 1 0 0,-2 0 0 0,0 0 0 15,0-1-48-15,-3-1-16 0,2 1 0 0,-2-3 0 16,-1 1-64-16,1-2-16 0,0 0 0 0,0-2 0 16,-1 1-48-16,1-5-16 0,0 1 0 0,0-3 0 15,2 0-128-15,0 0-16 0,-1-2-16 0,2-3 0 16,2 2-160-16,0-4 192 0,3 1-192 15,0-1 192-15,1-1-192 0,2-1 0 0,2 0 0 0,2 2 0 16,-1 1 0-16,2-2 0 0,-1 3 0 0,1 2 0 16,1 3-128-16,0-1 128 0,2 2-160 0,-2 1 160 0,1 4-128 0,1-1 128 15,0 3 0-15,-2 1-144 0,1 2 144 0,-1 3 0 16,-1 1 0-16,-2 3 0 0,-11-10 0 0,0 0 0 16,0 0 0-16,0 0 0 0,40 70 0 0,-37-53 224 15,1-1-48-15,-3 2-16 16,1-1 64-16,-1 0 16 0,-1 0 0 0,0-3 0 0,0-4-32 0,0 1 0 15,0-1 0-15,0 0 0 16,0 0-80-16,0-2 0 0,0 1-128 0,0-1 192 16,2-1-192-16,-1 1 0 0,0-4 0 0,1 0 0 15,-1 0-352-15,1-1-112 0,0-1-32 0,3-1-18768 0</inkml:trace>
  <inkml:trace contextRef="#ctx1" brushRef="#br0" timeOffset="76759.87">27553 3429 11967 0,'7'0'1072'0,"-5"0"-864"0,0 0-208 16,-2 2 0-16,0-2 1984 0,0 1 336 0,1 2 80 0,1 0 16 0,1 2 736 0,-2 1 160 0,0 2 16 0,-2 1 16 16,1 1-1184-16,-1 0-240 15,-1 1-64-15,-1-1 0 0,2 1-1024 0,-2-1-224 16,2 1-32-16,-1 1-16 0,1-1-304 0,-1 2-48 0,1-3-16 0,0-1 0 16,-1 1-48-16,1-1-16 0,1-1 0 0,-2 1 0 15,2-2-128-15,-1 0 160 0,1-1-160 0,0 1 160 16,0-3-160-16,0 2 0 0,0-2 0 0,0 0 0 15,1-1 0-15,-1 0 0 0,2-1 128 0,1 0-128 16,-2-1 0-16,2-1 0 0,0 0 0 0,-2 0 0 16,2 0-576-16,1-1-112 0,-1-1-16 0,0 2-17664 15</inkml:trace>
  <inkml:trace contextRef="#ctx1" brushRef="#br0" timeOffset="78017.25">28119 3496 16575 0,'0'-6'1472'0,"0"0"-1168"0,0 2-304 0,0 0 0 0,0 1 2096 0,-1-3 352 0,-1-4 80 0,-1-7 16 0,1-4 400 0,-1-4 96 15,-1-2 16-15,-2 0 0 0,2 2-1536 0,-3 2-304 16,1 3-64-16,-1 1-16 0,-3-3-720 0,-1 3-144 16,-2 2-16-16,0 3-16 0,-1 5-80 0,0 3-16 15,1 6 0-15,2 3 0 0,1 1-144 0,0 4 0 0,0 4 144 0,0 7-144 16,1 5 0-16,-1 5 0 15,1 8 0-15,2 5 128 0,1 4-128 0,1 2 0 0,3-2 0 0,2 1 128 16,2-2-128-16,-2-45 0 16,4 72 0-16,-4-72 0 0,10 76 0 0,-10-76 0 0,15 89 0 0,-15-89 0 15,19 82 0-15,-19-82 0 0,15 68 0 0,-15-68 0 16,0 0 0-16,17 75 0 16,-12-55 0-16,-4-3 0 0,2-2 0 0,-2-3 0 0,-1-2 0 0,2-3 0 0,-2-3 0 0,0-1 0 15,0-3 0-15,0-2 0 16,0-2 240-16,0-4-32 0,1-2 0 0,-1-4 0 0,0-2 64 0,0-1 16 15,-1-3 0-15,-1-1 0 0,-1-2-96 0,1-1 0 16,-3-1-16-16,1 1 0 0,0 0-176 0,0 3 192 16,-1 1-192-16,0-3 192 15,0 1-192-15,0-1 0 0,1 5 0 16,1 1 128-16,0 3-128 0,2 4 0 0,1 1 0 16,1 5 0-16,0 1 0 0,4 2 0 0,-1 1 0 0,0 0 0 15,3 3 0-15,2 0 0 0,2 1 0 0,0 0 0 16,2 0-128-16,1 2 128 0,0-2 0 0,2 0 0 15,-2-1 0-15,0-1 0 0,2 0 0 0,-1-2 0 16,-1 0 0-16,-1-1 0 0,-2-2 0 0,0 0 0 16,2-2 0-16,0-1 0 0,0 0 0 0,-2-1 0 15,0 0-176-15,1 0 48 0,-4 0 0 0,0 0 0 16,0 1-624-16,-3-1-112 0,-1 3-32 0,-1 0-18112 16</inkml:trace>
  <inkml:trace contextRef="#ctx1" brushRef="#br0" timeOffset="78222.99">28385 3548 16575 0,'0'-7'736'0,"0"3"160"0,0 1-720 0,0 0-176 0,0 1 0 0,0 2 0 0,0 0 2304 0,0-1 448 0,0 1 64 0,0 0 32 0,-2 0 192 0,-1 3 32 16,2 3 16-16,-3 1 0 0,0 2-1712 0,-1 3-352 15,1 2-64-15,0-1 0 0,1 1-656 0,0 1-128 16,2-2-32-16,-1 1 0 0,2 0-144 0,2-1 0 0,1 1 0 0,1-1 0 15,3 0 0-15,0-1 0 16,0 0-224-16,0-5-18304 0</inkml:trace>
  <inkml:trace contextRef="#ctx1" brushRef="#br0" timeOffset="78581.58">28800 3575 12895 0,'3'-9'576'0,"-2"6"112"0,1-1-560 0,-2 1-128 0,0 0 0 0,-2 2 0 0,1-2 2832 0,-1-2 544 16,-2-2 96-16,-2-3 32 0,-1 0-96 0,-2 0-16 16,-1 3 0-16,-3 0 0 0,2 3-1920 0,-4 1-384 15,0 1-64-15,-1 2-32 16,1 2-624-16,-1 1-128 0,-1 2-32 0,0 2 0 0,2 2-32 0,1 1-16 15,0-1 0-15,1 1 0 0,2 2-160 0,1 0 160 16,0 3-160-16,3-1 160 0,3 0-160 0,1-2 0 16,1 1 0-16,4 0 0 0,2 1 0 0,3-1 0 0,4-2 0 0,-11-11 0 15,0 0 0-15,0 0-144 0,60 37 144 0,-60-37-160 16,0 0-32-16,59 15 0 0,-39-13 0 0,0-1 0 16,-2 1 0-16,0-4-16 15,1 1 0-15,-2-2 0 16,-2 0-208-16,2-1-32 0,-1-2-16 0,-1 1 0 15,-1-1-736-15,0 0-144 0,-2-1-16 0,-1 2-9504 16,0-3-1888-16</inkml:trace>
  <inkml:trace contextRef="#ctx1" brushRef="#br0" timeOffset="79461.92">29280 3551 16575 0,'-1'-9'736'0,"-1"5"160"0,1 0-720 0,0-1-176 0,-1 3 0 0,-1 0 0 0,-1 1 3392 0,-2-2 656 0,-2-1 128 0,-5-2 32 15,-4 0-1168-15,-2 1-224 16,-3 2-64-16,-2 0 0 16,-1 3-1744-16,-3 2-368 0,-1 0-64 0,0 4 0 15,2 1-320-15,3 3-64 0,3 0-16 0,4 3 0 0,3-1-176 0,2 2 0 16,5 3 0-16,2-1 0 0,2-1 0 0,1 2 0 16,2 2 0-16,3-2 0 0,3-2-256 0,-6-15 0 15,0 0 16-15,0 0 0 16,0 0-144-16,54 58-48 0,-42-54 0 0,2-1 0 0,3-1 64 15,2-2 16-15,2-3 0 0,0-3 0 0,2-1 112 0,-1 0 32 16,-1-3 0-16,1 0 0 0,-3-1 208 0,0 0 0 16,-4-1 0-16,-1 1 0 0,-2 0 128 0,-2-1 64 15,-5 1 0-15,1 1 16 0,-2 2 304 0,-2-1 48 16,-1 2 16-16,0 0 0 0,-1 3-160 0,0 0-32 0,0 1 0 0,-1 3 0 16,0 0-192-16,-1 3-64 0,1 2 0 0,-1 1 0 15,1 4-128-15,0 0 0 0,1 1 0 0,0 3 0 16,1 0 0-16,0 1 0 0,2-1 0 0,1 0 0 15,1-2 0-15,-5-12 0 0,0 0 0 0,0 0 0 16,0 0 0-16,0 0 0 0,0 0-144 0,49 49 144 16,-40-48 0-16,-1-2-128 0,-1-2 128 0,0-3 0 15,0 0 0-15,-3-2-128 0,2 1 128 0,-2-3 0 16,-1 1 0-16,0 0 0 0,1 0 0 0,-1 1 0 16,1-2 0-16,1 1 0 0,0 2 0 0,1 0 0 15,0 1 0-15,-1 2-192 0,1 1 192 0,1 2-160 16,-1 1-48-16,-1 1-16 0,1 4 0 0,-1 0 0 15,0 2 0-15,-1 2 0 0,2 1 0 0,-2 0 0 0,0 1 64 0,0-1 16 16,-1 1 0-16,1-1 0 0,1 0 144 0,-3-3 0 16,1-1 0-16,0-2 0 0,0 0 0 0,0-1 0 15,0 0 0-15,1-2 0 0,-1-1 0 0,-1-1 176 16,3-1-48-16,-2 0 0 0,-1-3 32 0,3 0 0 16,-3 0 0-16,1 0 0 0,0-2-160 0,1 0 0 15,1 1 0-15,-1-3 0 0,3 1 0 0,0 0 0 16,0-4 0-16,0 1 0 0,0-2 0 0,3-1 0 0,0 0 0 0,1 1 0 15,0 1 0-15,2 0 0 0,0 4-144 16,-3-2 144-16,1 6 0 0,-1-1 0 0,1 3 0 16,1 0 0-16,-3 4 0 0,0 0 0 0,-1 4 0 15,-2 3 0-15,-2-1 0 0,1 3 0 0,-3 2 128 16,1 0-128-16,-1 1 256 0,0 0-64 0,0 2 0 0,1-1 0 16,-1 1 16-16,0-5 0 0,1 0 0 0,0-1 0 15,-2 0-208-15,3 0 128 0,-1-2-128 0,0 1 0 0,0-2 0 16,0-1 0-16,1-2 0 0,0-1 0 31,-1-2-480-31,1-1-192 0,2-1-32 0,-2-1-18240 0</inkml:trace>
  <inkml:trace contextRef="#ctx1" brushRef="#br0" timeOffset="79746.95">30052 3082 37775 0,'-3'-13'1664'0,"1"6"368"16,2 1-1632-16,0 2-400 0,0 1 0 0,-1 2 0 0,1 1 992 0,0-2 112 0,1 2 32 0,1 0 0 0,-1 3-384 0,2 3-80 0,-2 4-16 0,2 2 0 15,0 5-320-15,-3-17-64 0,0 0-16 0,7 70 0 16,-7-70-128-16,3 70-128 0,-3-70 144 16,1 89-144-16,-1-89 0 0,5 88 0 0,-5-88 0 0,4 72 0 15,-4-72 0-15,7 58 0 16,-7-58 0-16,0 0 0 0,13 65 0 0,-11-48 0 0,1-3 0 0,0-3 0 15,0 0 0-15,-2-1 0 0,1-1-208 0,-1-4 64 16,1 1-560-16,-1-3-96 0,2-3-32 0,-2 0-11984 31,1-3-2416-31</inkml:trace>
  <inkml:trace contextRef="#ctx1" brushRef="#br0" timeOffset="79947.03">29724 3390 34095 0,'0'-3'1504'0,"1"1"320"0,3 1-1456 0,1 0-368 0,-1-1 0 0,0 1 0 16,5-1 1456-16,2-1 208 0,7-1 64 0,9-3 0 16,6 0-640-16,3-1-128 0,3 1-32 0,-3 0 0 15,0 1-416-15,-3 2-64 16,-1 1-32-16,-1 3 0 16,0 1-288-16,-3 2-128 0,-3 0 0 0,-1 1 128 15,-1 0-128-15,-5 2 0 0,1-2-160 0,-5 0 160 16,-3 1-704-16,-1-1-64 0</inkml:trace>
  <inkml:trace contextRef="#ctx1" brushRef="#br0" timeOffset="80254.6">30562 3231 17503 0,'1'-8'1552'0,"0"4"-1232"0,2-1-320 0,0 3 0 0,-2 0 1376 0,1-1 224 0,1 1 32 0,2-3 16 15,5-2 304-15,4-3 64 0,5-1 16 0,0 1 0 16,3-1-432-16,0 2-64 0,-1 2-32 0,1 2 0 16,-1 2-752-16,-1 1-160 0,-1 4-16 0,0 1-16 15,-2 2-288-15,0 2-48 0,-3 2-16 0,-14-9 0 16,0 0 64-16,0 0 16 0,36 62 0 0,-36-62 0 15,0 0 32-15,6 79 0 0,-9-48 0 0,-2 0 0 16,-4 0-176-16,1-1-16 0,-1-2-128 0,-1-2 192 16,3-2-192-16,0-3-192 0,2-3 48 0,-1-2 0 31,2-2-944-31,1 0-192 0</inkml:trace>
  <inkml:trace contextRef="#ctx1" brushRef="#br0" timeOffset="80435.45">30724 3809 21183 0,'-3'2'1888'0,"2"-2"-1504"0,1 1-384 0,0-1 0 0,1 0 4928 0,1 0 896 15,-2 0 192-15,1-1 48 0,0 1-4128 0,2-2-816 16,0 1-160-16,0-2-48 0,-2 2-624 0,2-4-128 16,-1 4-32-16,-1-2 0 15,-1 2-800-15,-1-1-160 0</inkml:trace>
  <inkml:trace contextRef="#ctx1" brushRef="#br0" timeOffset="81254.23">25588 4415 24879 0,'0'2'2208'0,"0"-1"-1760"0,0 2-448 0,0 0 0 0,0 0 1648 0,0-1 240 0,1 4 48 0,0 4 16 0,2 4-144 0,1 3-16 16,-4-17-16-16,0 0 0 0,0 0-928 0,43 72-176 15,-43-72-32-15,0 0-16 0,56 35-368 0,-56-35-64 16,0 0 0-16,68 17-16 15,-45-17-48-15,-2-1-128 0,-3-3 192 0,-1-2-64 16,0-2 96-16,-4-2 16 0,0-3 0 0,-3 0 0 16,-2-2 128-16,-2 1 16 0,-2-2 16 0,-3-1 0 15,-1 2 48-15,-2-1 0 0,-3-2 0 0,1 1 0 16,-2 0-128-16,1 1-32 0,0 3 0 0,0-1 0 16,-1-1-112-16,2 2-32 0,1 5 0 0,0-1 0 15,2 2-144-15,1 1 0 0,0 4 0 0,3 3 0 16,1 5 0-16,2 1 0 0,-4-2 0 0,5 8 0 15,-7-13 0-15,0 0 0 0,36 71 0 0,-36-71 0 16,28 69-144-16,-28-69 144 0,25 78 0 0,-25-78 0 16,22 86 0-16,-22-86 0 0,15 89 0 0,-15-89 0 0,6 73-208 15,-6-73 64-15,0 70 16 0,-4-41 0 0,-2-3-32 0,-4-2 0 16,-1-2 0-16,-5 1 0 0,-2-5 160 0,-3-2-160 16,0-4 160-16,-2-2-160 15,-1-4 160-15,1-3 0 0,2-3 0 0,-1-2 0 0,2-2 352 0,1 0 0 16,4-2 0-16,-1-1 0 0,1-3 0 0,2 0 0 15,3 1 0-15,2-1 0 0,-1-3-352 0,4-1 144 16,2 0-144-16,1 2 0 0,4 1 0 0,1 1-144 16,2 0-16-16,5-1 0 15,1 1-896-15,4 0-176 0,0 3-48 0,2 0-18624 0</inkml:trace>
  <inkml:trace contextRef="#ctx1" brushRef="#br0" timeOffset="81655">26165 4749 26719 0,'-1'-5'1184'0,"1"4"240"0,0 0-1136 0,1 1-288 0,1 0 0 16,-1 0 0-16,1 0 896 0,0 0 112 0,4 0 16 0,3 0 16 0,0 0 1328 0,6 1 256 0,-1-1 48 0,3 1 16 0,0-1-1632 0,0 0-320 16,0 0-64-16,1 0-16 0,0-1-336 0,-1 0-64 15,2-1 0-15,-2-1-16 0,-1 1-48 0,1-3-16 16,-2 0 0-16,-1-1 0 15,0-2-176-15,-1-1 160 0,-1 1-160 0,0-4 160 0,-3 1-32 0,-3 0 0 16,-2-2 0-16,-4 0 0 0,0 1-128 0,-4 0 160 16,-2 0-160-16,-3 0 160 0,-3 4-160 0,-2-1 0 15,-1 4 0-15,-2 2 128 16,-2 1-128-16,-3 5 0 0,-2 1 0 0,0 4 128 0,2 0-128 0,0 2 0 16,2 0 0-16,2 2 0 0,4 1 0 0,1 3 0 0,2-1 0 0,3 2 0 15,4 2 0-15,3-2 0 0,1 1 0 16,3 0 0-16,-1-2 0 0,4-2 0 0,-6-14 0 0,0 0 0 15,0 0 768-15,52 52 240 0,-52-52 32 0,0 0 16 16,63 27-1568 0,-63-27-304-16,43 9-64 0,-20-7-16 0,0 0 752 0,1-2 144 0,-2-2 0 0,-1 1 0 15,-2 0 656-15,-4 1 96 16,-3 0 16-16,-1 1-21920 0</inkml:trace>
  <inkml:trace contextRef="#ctx1" brushRef="#br0" timeOffset="82096.67">26921 4531 26719 0,'-17'6'1184'0,"9"-3"240"0,-2-1-1136 0,1 1-288 0,2 0 0 0,2-2 0 0,-2 2 2032 15,-6 2 336-15,-4 0 80 0,-3 4 16 0,2 1-864 0,4-3-192 0,4 1-16 0,4-2-16 0,5-1-992 0,4 1-208 16,2-3-48-16,5 1 0 0,0 0-128 0,3 1 0 16,4-1 0-16,2 0 0 0,-19-4 0 0,48 13-176 15,-48-13 48-15,50 15 0 0,-50-15-80 0,0 0-16 16,68 34 0-16,-68-34 0 0,0 0 96 0,0 0 128 16,56 53-208-16,-56-53 80 0,0 0 128 0,0 0 0 15,13 62 0-15,-17-47 0 0,-3 1 0 0,-2-2 176 16,-1-3-48-16,0 0 0 0,-4 1 256 0,-1-1 32 0,-2 0 16 0,0-1 0 15,3-3-48-15,0 0 0 0,-2-1 0 0,-1 0 0 16,0-2-160-16,2-1-32 16,0-2-16-16,3 1-19360 0</inkml:trace>
  <inkml:trace contextRef="#ctx1" brushRef="#br0" timeOffset="83115.42">25907 5509 24879 0,'-2'5'2208'0,"1"1"-1760"0,0 0-448 0,-1-2 0 0,1 2 976 0,-2 1 112 0,-1 8 32 0,-3 9 0 0,-3 12 672 0,-2 6 128 0,0 6 16 0,-1 0 16 15,0 0-800-15,2 0-144 0,-2 3-48 0,5 0 0 16,1-5-576-16,0 4-112 0,2 4-16 0,1-1-16 16,3 2-240-16,-1-1 144 0,4-2-144 0,-1-1 128 15,3-3-128-15,-1 0 0 0,2-1 0 0,-1 1 0 16,0-2 176-16,2 7-48 0,-1 2-128 0,0 3 192 15,0 5 0-15,1-3-16 0,0-2 0 0,-1 1 0 16,1 2 48-16,1 2 16 0,0 2 0 0,0-1 0 16,3 1-32-16,0 1 0 0,1 1 0 0,2-7 0 15,2 0-64-15,1-7-16 0,-16-53 0 0,30 99 0 0,-30-99 0 16,35 96-128-16,-35-96 192 0,39 82-64 0,-39-82-128 0,44 71 192 16,-44-71-192-16,52 62 192 15,-52-62-32-15,51 51 0 0,-51-51 0 0,0 0 0 0,71 52-32 0,-71-52 0 16,0 0 0-16,69 38 0 15,-69-38-128-15,0 0 0 0,0 0 144 0,64 29-144 0,-56-25 0 0,-2-3 0 16,-2 1 0-16,-2-2 128 0,-4 0-128 0,-1-2 0 16,-1 1 0-16,-3-2 0 15,0 0-832-15,-2-1-96 0</inkml:trace>
  <inkml:trace contextRef="#ctx1" brushRef="#br0" timeOffset="83910.96">25904 8149 25791 0,'-1'0'2304'0,"-1"-1"-1856"0,4 1-448 16,-2 0 0-16,1 0 560 0,0 1 16 0,2-1 0 0,0 2 0 0,1 2 1152 0,3 1 224 0,2 3 48 0,1 0 16 16,-10-8-560-16,0 0-112 0,0 0-32 0,0 0 0 15,65 61-704-15,-65-61-144 0,0 0-16 0,0 0-16 16,63 56-240-16,-63-56-32 0,0 0-16 0,0 0 0 15,77 53-144-15,-77-53 0 0,0 0 144 0,62 28-144 16,-62-28 128-16,0 0-128 0,75 15 128 0,-75-15-128 16,49 2 160-16,-49-2-32 0,48-3-128 0,-24 0 192 15,-1 0-32-15,-1-1-16 0,-2-2 0 0,-2-1 0 16,-2 0 48-16,-3-1 0 0,-1-1 0 0,-3 2 0 0,-2 0 160 16,-1-1 32-16,-1-4 16 0,0-2 0 0,0-3 176 0,-1-2 16 15,-1-1 16-15,0-1 0 16,-3-1 48-16,0-2 16 0,0 0 0 0,0 0 0 15,-1-1-32-15,-1-1 0 0,1 2 0 0,-3 0 0 0,1 3-64 0,-3 1-32 16,2 2 0-16,-2 1 0 16,2 3-160-16,-2 0-16 0,2 3-16 0,0 2 0 0,0 2-352 0,-1 0 128 15,3 3-128-15,-1 0 0 0,0 1-160 0,1 0-96 16,2 3-32-16,-1 1 0 16,1 2-1392-16,0 3-288 0,0 1-48 0,-1 4-20224 0</inkml:trace>
  <inkml:trace contextRef="#ctx1" brushRef="#br0" timeOffset="85485.72">25100 8824 19343 0,'-3'-4'1728'0,"2"1"-1392"0,0 2-336 0,1 1 0 0,0 0 1536 0,0 0 256 0,0 0 32 0,-3-1 16 31,1 2 144-31,0 2 48 0,-1 2 0 0,0 7 0 0,1 3-336 0,1 5-64 0,1 3-16 0,1 2 0 16,-1-25-896-16,9 58-176 15,-9-58-32-15,10 64-16 0,-10-64-240 0,11 62-64 16,-11-62 0-16,11 59 0 0,-11-59-192 0,10 54 144 0,-10-54-144 0,0 0 128 0,12 62-128 16,-12-62 0-16,0 0 0 0,7 47 0 15,-6-33 128-15,1-3-128 16,-2-1 0-16,-2 0 128 0,2-3-128 0,-1-1 0 15,-1-1 0-15,1-2 0 0,-1 1 0 0,1-2 0 16,0-2 0-16,-2 0 0 16,1-2-384-16,1-1-48 0,1-1-16 0,0 0-17760 0</inkml:trace>
  <inkml:trace contextRef="#ctx1" brushRef="#br0" timeOffset="85898.04">25470 8731 23951 0,'2'-4'1056'0,"-2"3"224"0,0-1-1024 0,-2 2-256 0,1 2 0 0,0 0 0 16,-1 3 1680-16,-2 2 288 0,-3 5 48 0,-3 7 16 15,-6 8 160-15,-1 2 48 0,0 1 0 0,-2 1 0 16,-1 0-1344-16,-1 0-256 0,1 0-48 0,0 0-16 16,3-4-320-16,0 0-80 0,2-3-16 0,-1-1 0 0,3-2-160 15,1-4 0-15,3-4 0 0,1-4 0 0,1 0 0 0,1-5 0 16,3 0 0-16,2-1 0 0,-1-3 0 0,4 0 0 15,-1-1 0-15,2-2 0 0,1 2 0 0,1-2 0 16,-1 0 0-16,0 0 0 16,2 0 0-16,-1 2 0 0,1-2 0 0,1 2 0 0,2-2 0 0,-1 3 0 15,1-2 0-15,-1 1 0 0,2 1 0 0,0 0-144 16,0 1 144-16,0 1 0 16,-1 2 0-16,1 0-128 0,-10-4 128 0,0 0 0 0,0 0 0 0,0 0 0 15,0 0 0-15,65 47 0 0,-65-47 0 0,0 0 0 16,0 0 0-16,0 0 0 0,0 0 128 0,60 51-128 0,-52-46 176 0,1 1-176 15,-2 0 176-15,0-3-176 0,-2-1 160 0,1 1-160 16,-2-1 128-16,0-1-128 0,1-1 0 0,-2 0 0 16,1 0 0-16,0 0 0 0,-1 0 0 0,0 0 0 15,-1 0 0-15,0 0-208 0,1 1 16 0,-2-2-12288 32,2 1-2464-32</inkml:trace>
  <inkml:trace contextRef="#ctx1" brushRef="#br0" timeOffset="86282.91">25607 9313 12895 0,'2'-1'1152'0,"-1"-1"-928"0,2 2-224 0,0-1 0 0,1 1 2080 0,-2-1 368 0,0-1 80 0,3 1 16 0,4-2 272 0,4-3 48 15,3 1 16-15,1-2 0 0,1 0-1056 0,-1-1-208 16,-1 0-32-16,-1 1-16 0,1 0-768 0,-4-2-160 15,1 2-16-15,-2-1-16 0,1-1-256 0,-4 0-48 16,-1 0-16-16,-1-2 0 0,-2-1 0 0,-3 0 0 16,-2-1 0-16,-2-1 0 0,-1 3 32 0,-3-1 16 15,-2 1 0-15,0 1 0 0,-3 3-80 0,0 1-32 0,-3 4 0 16,0 2 0-16,1 1-96 0,-2 3 0 0,-1 3-128 0,2 3 192 16,-2 3-192-16,0 1 0 0,3 2 0 0,2 0 0 15,3 1 0-15,3 0 0 0,2 0 0 0,2-1 0 16,4 1 0-16,0-2 0 0,-2-15 0 0,0 0 0 15,0 0 0-15,0 0 0 0,37 60 0 0,-37-60 0 16,0 0 0-16,0 0 0 0,0 0 0 0,68 38 0 16,-68-38 0-16,0 0 0 15,0 0 0-15,58 13 0 0,-58-13-256 0,0 0 64 16,0 0 16-16,56 0 0 0,-43 0-672 0,0-2-144 0</inkml:trace>
  <inkml:trace contextRef="#ctx1" brushRef="#br0" timeOffset="86583.31">26016 9223 19343 0,'0'-2'1728'0,"0"2"-1392"15,0 0-336-15,0 2 0 16,0-1 1888-16,0 2 304 0,0 0 64 0,0 3 16 16,1 2 32-16,0 5 16 0,1-1 0 0,1 3 0 0,0 0-1008 0,1 1-208 15,-1-2-32-15,1 1-16 0,0 1-640 0,-1-2-128 0,-3-14-32 0,0 0 0 16,0 0-256-16,17 54 0 0,-13-43 0 0,0-2 0 15,-1-1 0-15,1-2 0 0,-1-2 0 0,0-1 0 16,0 0 0-16,-2-3 0 0,1 1 0 0,-2-1 0 16,0 0 0-16,0-1 0 0,-3 1 0 0,1-2 0 31,1 1-480-31,0-1-48 0,-1 2-16 0,1-1 0 0,1-1-368 16,-2 2-80-16,2-1-16 0,0 1 0 0,0 0 704 0,0 0 144 15,0 0 32-15,0 1 0 0,0-1-1120 0,2 2-224 0,-1-2-32 0,1 0-16 31,0 0 544-31,1 0 96 0</inkml:trace>
  <inkml:trace contextRef="#ctx1" brushRef="#br0" timeOffset="87929.75">26051 9261 16575 0,'0'0'1472'0,"0"0"-1168"0,0 0-304 0,0 0 0 0,0 0 1584 0,0 0 256 0,1 0 48 0,1-1 16 0,1 1 656 0,1 1 144 0,1-1 32 0,1 0 0 15,1 0-1200-15,2 0-224 0,-1 0-48 0,2-1-16 16,1-1-480-16,1-1-112 0,-1 1-16 0,-1-1 0 16,0-2-272-16,1 1-64 0,-1-1-16 0,1-1 0 15,1-1-96-15,-3 0-32 0,0 1 0 0,-2-1 0 16,1 1 0-16,-1-2 0 0,1 2 0 0,-3-4 0 15,-1 1 48-15,-1-1 16 0,0-2 0 0,-3 2 0 16,0 1-32-16,-3-1 0 0,-2 1 0 0,-2-1 0 16,-3 3-32-16,-3-1-16 0,-1 1 0 0,-3 2 0 15,0 3-144-15,-1 0 128 0,-2 4-128 0,0 0 128 0,-1 4-128 16,-2 4 0-16,2 0 0 0,1 3 0 16,2 2 0-16,-2 2 0 0,3 1 0 0,3 2 0 0,1 0 0 0,2 1 0 15,3 0 0-15,0-1 0 0,3 0 0 0,1-2 0 16,2-1 0-16,2 0 0 0,3 0-128 0,0-1 128 15,2-1 0-15,0 1 0 0,0-3 0 0,2-1 0 16,2 0 0-16,-1-4 0 0,-1 1 0 0,2-2 0 16,1 1 0-16,0-2 0 0,0-1 0 0,-1 0 0 15,1-1 0-15,0-1 0 0,2-2 0 0,-1-1 0 16,0-1 0-16,2-2 128 0,0 0 16 0,-2 0 0 16,2-1 0-16,-2-2 0 0,2 2 16 0,-2-2 0 0,-1 1 0 0,1-2 0 15,-1 2 16-15,0 0 0 0,0 1 0 0,-2-2 0 16,-1 2-32-16,0-1 0 0,-1 1 0 15,0 0 0-15,-1 0-144 0,1-1 192 0,-2 1-192 0,2 0 192 16,-1-2-192-16,1 2 0 0,0 0 0 0,-1 0 0 16,1-2 0-16,0 2 0 15,-2 1 0-15,0-1 0 0,0 1 0 0,-1 0 0 0,0 0 0 0,-1 2 0 0,-1-2 0 0,0 0 0 16,-1 2 0-16,0-1 0 0,-1 2 0 0,0 0 0 16,-2 2 0-16,0-2 0 31,0 1-640-31,-3 2-96 0,2 0-32 0,-1 0-19376 0</inkml:trace>
  <inkml:trace contextRef="#ctx1" brushRef="#br0" timeOffset="88547.95">26462 9275 26719 0,'-4'3'1184'0,"1"-2"240"0,2 2-1136 0,-1 0-288 0,2-2 0 0,0 2 0 0,0 3 320 0,0 4 16 0,0 5 0 0,2 7 0 0,-1 4 864 0,2 1 160 16,-3-27 48-16,8 54 0 0,-8-54-560 0,10 54-96 15,-10-54-32-15,9 49 0 0,-9-49-528 0,8 41-192 16,-8-41 144-16,0 0-144 0,10 49 0 0,-9-37 0 16,2-2 0-16,-1-3 0 15,-2-2 0-15,1-2 0 0,-1-3 0 0,1-1 0 16,1-2 384-16,-2-3 64 0,1-2 0 0,-1-2 0 0,0-1 368 0,-1-3 80 0,-1-1 0 0,0-2 16 15,-1-1-400-15,-1-3-96 0,-1 1-16 0,0-3 0 16,-1-1-64-16,-1-4-16 0,-3-6 0 0,2-2 0 31,1-3-64-31,1 0-32 0,2-1 0 0,1-1 0 16,4 2-96-16,3-1 0 0,5 2-128 0,2 4 192 0,3 5-192 0,2 3 0 0,2 3 0 0,2 7 0 31,0 4-144-31,-2 5-32 0,-1 4 0 0,0 5 0 0,-17-2-80 0,0 0-32 0,0 0 0 0,72 52 0 31,-72-52 112-31,0 0 32 0,43 78 0 0,-43-78 0 0,15 58 144 0,-14-30 0 0,-2-1-144 0,-5 0 144 0,-3-3 0 16,-6-2 0 0,-2-1 0-16,-2-1 0 0,-4-3 0 0,0 0 0 15,-1-3 0-15,0-1 0 0,2-2 240 0,-1-2 16 16,5-2 0-16,0-3 0 0,2-1 0 0,0-3 0 16,5 0 0-16,0-3 0 0,1 2-448 0,1-1-64 15,2-1-32-15,2 3-18976 0</inkml:trace>
  <inkml:trace contextRef="#ctx1" brushRef="#br0" timeOffset="89104.55">27492 9001 23039 0,'-2'-3'2048'0,"2"2"-1648"0,2 2-400 0,-1-1 0 0,1 0 1472 0,-2 0 224 0,1 2 32 0,2 0 16 16,1 4 288-16,-4-6 48 0,0 0 16 0,0 0 0 16,0 0-960-16,55 62-192 0,-55-62-48 0,0 0 0 15,45 61-464-15,-45-61-112 0,0 0 0 0,48 62-16 0,-48-62-128 0,0 0-32 16,0 0 0-16,58 60 0 16,-58-60-16-16,0 0 0 0,0 0 0 0,0 0 0 0,0 0-128 0,63 43 160 15,-55-40-160-15,-2 1 160 0,-1-1-160 0,1 0 0 16,0-2 0-16,-2 1 0 15,-1-1 0-15,0-1 0 0,-1-1 0 0,0 1-176 16,-1 0-1232-16,-1 0-256 0</inkml:trace>
  <inkml:trace contextRef="#ctx1" brushRef="#br0" timeOffset="89342.61">27753 8812 17503 0,'-3'-14'768'15,"2"7"176"-15,0 1-752 0,-1 2-192 0,2 2 0 0,0 2 0 0,-1 0 2160 0,-1 0 400 0,1 3 64 0,-3 4 32 16,-1 6-224-16,1 4-64 0,-1 7 0 0,-1 6 0 16,-1 3-976-16,-2 4-208 0,1 3-32 0,-1 1-16 15,1 2-496-15,-1 0-80 0,2-1-32 0,-3-4 0 0,2-1-304 16,0-4-64-16,0-7-16 0,1-3 0 0,0-3-144 0,0-3 0 16,2-2 0-16,-1-3 0 15,2-2 0-15,-1-2 0 0,3-2 0 0,-1-2 0 16,0-1 0-16,2-3 0 15,-1 0 0-15,2-2 0 0,0-1-256 0,2-1-64 0,0 1-32 0,1 1-18016 16</inkml:trace>
  <inkml:trace contextRef="#ctx1" brushRef="#br0" timeOffset="89613.63">28094 9226 35935 0,'0'0'3200'0,"1"1"-2560"0,0 2-512 0,1-2-128 15,-1 1 192-15,-1 1 32 0,2 1 0 0,1 3 0 16,-1 4 640-16,1 3 128 0,-3-14 32 0,0 0 0 16,14 50-496-16,-14-50-80 0,0 0-32 0,16 53 0 15,-16-53-176-15,0 0-48 0,14 53 0 0,-10-38 0 16,-4-15-32-16,0 0-16 0,6 41 0 0,-5-32 0 0,3-1-16 15,-1-2 0-15,-3-2 0 0,2 0 0 0,3-2 16 0,-2-1 0 16,-4-1 0-16,1-3 0 0,4 2-144 0,-3-3-224 16,-6 1 48-16,2-1-19280 15</inkml:trace>
  <inkml:trace contextRef="#ctx1" brushRef="#br0" timeOffset="90312.83">29354 8997 35935 0,'3'-3'3200'0,"-3"-3"-2560"0,0 4-512 0,0-1-128 0,-2 0 960 0,1 0 160 16,-2-4 32-16,-1-3 16 0,-3-3-480 0,-3 1-112 0,-2 2 0 0,-2 3-16 0,0 4-320 0,-3 4-64 0,3 2-16 0,-1 4 0 16,-2 3-160-16,1 1 0 0,2-2 0 0,1 2 0 15,2 3 0-15,-3 5 0 0,2 2 0 0,1 1 0 16,1 2 0-16,5-1 0 15,2-3 0-15,1 0 0 0,2-20 0 0,0 0-176 16,0 0 176-16,0 0-128 0,22 56-16 0,-22-56 0 0,0 0 0 0,0 0 0 16,0 0 144-16,53 16-160 0,-43-18 160 0,0 1-160 15,0-3 160-15,0-1 0 16,0 0 0-16,-2-2 0 0,1 0 0 0,-1 0 0 0,3-3 0 0,-2 1 0 16,-1-1 160-16,-3 0 16 15,-3 2 0-15,0-1 0 0,4 2 96 0,-5 0 32 0,-1 3 0 0,1 1 0 16,4 2-64-16,-3 1-16 0,3 1 0 0,-1 2 0 15,0 4-224-15,0 2 128 0,-4-9-128 0,0 0 0 16,0 0 0-16,0 0 0 0,38 65 0 0,-38-65 0 0,0 0 0 0,0 0 0 16,0 0 0-16,58 56 0 0,-58-56 0 0,0 0 0 15,0 0 0-15,0 0 0 0,60 17 0 0,-52-18 0 16,2-2 0-16,-3-1 0 16,0-1 0-16,-1 0 0 0,1-1 0 0,-3-2 0 15,-1 1-384-15,0-1-32 0,-2 1 0 0,1-1 0 16,-2 2-1008-16,-2 1-208 15</inkml:trace>
  <inkml:trace contextRef="#ctx1" brushRef="#br0" timeOffset="90726.81">29619 9049 15663 0,'3'-8'1392'0,"0"3"-1120"0,0 1-272 0,0 1 0 0,-3 2 1360 0,0 1 224 0,1 0 32 0,2 0 16 16,1 0 400-16,0 0 80 15,3 3 0-15,-4-2 16 0,-1 2-160 0,0-2-48 0,1 4 0 0,0-1 0 16,1 2-896-16,2-1-192 0,-2 2-48 0,2 2 0 0,0-1-336 0,-1 1-64 16,1-1 0-16,-6-8-16 15,0 0-128-15,0 0-32 0,0 0 0 0,0 0 0 0,0 0-32 0,0 0-16 16,0 0 0-16,38 58 0 0,-37-55 48 0,2-2 16 16,-1-1 0-16,-1-1 0 0,-1-1-48 0,0 1-16 15,0-2 0-15,-1-1 0 0,1 0-160 0,0-2 160 16,0 2-160-16,0-3 160 15,-3 0-160-15,1-2 0 0,2 2 0 0,2-3 0 0,-1 2 0 0,2-2 0 16,1 0 0-16,2-1 0 16,1 1 0-16,1 0 0 0,1 2 0 0,2 2 0 0,1 2 0 0,-1 1 0 0,0 3 0 0,-1 3 0 31,0-1 0-31,0 4 0 0,-2 1 0 0,-8-7 0 0,0 0 0 0,0 0 0 0,0 0 0 0,43 54 0 31,-43-54 0-31,0 0 0 0,0 0 0 0,0 0 0 16,21 58 0-16,-16-48 160 0,0 0-32 0,-1-3-128 15,-1 0 128-15,-5 0-128 0,-2-2 0 0,0 1 0 16,2-2 0-16,1-1 0 0,0 1-176 0,2-1-19152 16</inkml:trace>
  <inkml:trace contextRef="#ctx1" brushRef="#br0" timeOffset="91177.53">30230 8603 30399 0,'0'-5'2704'0,"0"3"-2160"0,1 0-544 0,-1 1 0 0,0 1 1680 0,1 0 240 0,-1-2 32 15,2 1 16-15,1 1-832 0,-2 1-176 0,-1 1-16 0,1 2-16 16,1 2-464-16,-1 1-80 16,1 4-32-16,0 2 0 0,1 2-160 0,0 5-16 0,-3-20-16 0,0 0 0 15,16 74-160-15,-16-74 128 0,12 60-128 0,-12-60 128 16,15 61-128-16,-15-61 0 0,14 57 0 0,-14-57 0 15,17 57 0-15,-17-57 0 0,22 61 0 0,-22-61 0 16,0 0 0-16,0 0 160 0,33 67-160 0,-29-63 160 16,-4-1-160-16,1-2 160 0,-2-2-160 0,1-1 160 0,-1-1-160 15,-2 1 0-15,0-3 0 0,-1 3 128 0,-1-3-128 0,0 1 0 16,-2-2 0-16,-2 2 0 0,-1-1 0 0,-1 0 0 16,-3 1 0-16,-2 1 0 0,1 0 0 15,-6 2 0-15,-8 1 0 0,-2 0 0 16,3 3 0-16,1 1 0 0,2 3 0 0,2 0 0 15,6 3-128-15,7 0 128 0,6 1 0 0,3 2 0 16,1-2 0-16,-2 1 0 0,-1-1 0 0,6 0 0 0,4-1 0 0,2-1 0 16,-4-1 0-16,5-1 0 0,-10-7 0 0,0 0 0 0,0 0 0 0,64 13 0 31,-44-12 0-31,-1-2 0 0,3-2 0 0,-4 0 128 0,-2 0-128 16,-1 1 0-16,3-3 144 0,2 0-144 0,1-1-144 0,-4 2-112 0,-5-1 0 0,-1 1-18944 15</inkml:trace>
  <inkml:trace contextRef="#ctx1" brushRef="#br0" timeOffset="91466">30788 8858 37775 0,'-2'-10'1664'0,"2"6"368"0,2 0-1632 0,-1 1-400 0,0 2 0 0,1 1 0 0,-1 0 912 0,2 0 112 0,0 1 0 0,0 1 16 0,2 2-464 0,2-1-112 16,2 1-16-16,1 3 0 0,-10-7-64 0,0 0 0 16,0 0-16-16,63 40 0 0,-63-40-48 0,57 39 0 15,-57-39 0-15,66 45 0 0,-66-45-176 0,62 46-144 16,-62-46 192-16,0 0-192 16,71 56 0-16,-71-56 0 0,0 0 0 0,0 0 0 15,68 48 0-15,-68-48 0 0,0 0 0 0,0 0 0 16,0 0 0-16,65 28 0 0,-57-28 0 0,1 0 0 0,-2-1-160 0,-2-1-96 0,0-2 0 0,-4 0-13184 15,2-2-2640 1</inkml:trace>
  <inkml:trace contextRef="#ctx1" brushRef="#br0" timeOffset="91704.33">31290 8669 27647 0,'-1'-3'2448'0,"1"2"-1952"16,0 1-496-16,0 0 0 0,-1 1 1472 0,-1 1 208 15,-1-1 48-15,-2 3 0 16,-2 5-96-16,-3 5-16 16,-3 4 0-16,0 6 0 0,-1 6-816 0,-1 1-160 0,1 3-48 0,-2 1 0 0,2 3-176 0,1 2-32 31,0 1-16-31,1-1 0 0,-1-1-176 0,2-4-48 16,-1-5 0-16,3-2 0 0,-1-2-144 0,0-6 0 15,3-5 0-15,0-1 0 0,0-3 0 0,0 1 0 16,-1-4 0-16,3-1 0 0,1-1 0 0,-1-3-192 15,2 0 32-15,1-3-19104 0</inkml:trace>
  <inkml:trace contextRef="#ctx1" brushRef="#br0" timeOffset="92046.45">31408 9052 4607 0,'5'0'400'0,"0"0"-400"16,-1 0 0-16,-3 0 0 0,1 0 2704 0,0 0 464 16,3 0 96-16,2-1 0 0,4 1 640 0,5 0 112 15,3 0 16-15,3 0 16 0,-22 0-1760 0,48 2-368 16,-48-2-64-16,46 7 0 16,-46-7-912-16,0 0-176 0,58 20-48 0,-58-20 0 0,0 0-400 0,0 0-64 15,0 0-32-15,41 61 0 0,-42-46-96 0,-2 0 0 16,-3 0-128-16,-2-1 192 0,-1 0 0 0,1-2-16 15,-1-1 0-15,1 0 0 0,-1-2 256 0,4-1 48 16,-1 1 16-16,3-2 0 0,3 0-32 0,2-3 0 0,2 0 0 0,4-1 0 16,4 0-160-16,2-2-48 0,3-1 0 0,1-1 0 15,2 1-32-15,-3-3-16 0,0 2 0 0,-2-1 0 16,1 0-208-16,-1 0 0 0,1-1 0 16,-2 0 0-16,2 1 0 0,1-1-256 0,0 0 48 0,-2 0-13664 15,-1 2-2720-15</inkml:trace>
  <inkml:trace contextRef="#ctx0" brushRef="#br0" timeOffset="104786.98">27325 16593 0</inkml:trace>
  <inkml:trace contextRef="#ctx1" brushRef="#br0" timeOffset="94700.64">24798 10191 12895 0,'-3'-6'1152'0,"2"3"-928"16,-1 0-224-16,1 2 0 0,1-1 1664 0,0 2 304 0,-2 0 48 0,1-1 16 0,1 1 1024 0,-1 0 208 0,-1 1 32 0,-1 2 16 15,3 3-928-15,-1 2-176 0,1 2-32 0,-1 4-16 16,1 5-1328-16,1-1-256 0,-1 5-48 0,0 1-16 15,1 0-256-15,-1 1-64 0,2-1-16 0,1 0 0 16,-1 2-176-16,1-2 160 0,2-3-160 0,-1-1 160 0,-1-3-160 0,1-2 0 16,-1-1 0-16,-1-2 0 0,0-1 0 0,1-3 0 15,-2-1 144-15,1-2-144 0,-2-2 160 0,1-1-32 16,0-2-128-16,-1-1 192 16,0-2 0-16,2-1 0 0,-2-3 0 0,1-2 0 15,1 1 64-15,-1-2 16 0,2 0 0 0,-2-1 0 16,2 1-48-16,0-1-16 0,0-1 0 0,-2 2 0 15,2 1-32-15,0-1-16 0,1 0 0 0,-1 1 0 0,1 1-32 16,2 1-128-16,-1-2 192 0,2 2-64 0,1 0-128 0,0-1 0 16,0 1 0-16,2-2 128 0,2 2-128 0,-2-1 0 15,1 0 0-15,-1 1 0 0,0 0 0 0,0 2 0 16,-1-1 0-16,0 0 0 0,-1 1 0 0,-1 1 0 16,0 1 0-16,-1 0 0 0,0 0 0 0,-2 0 0 15,0 3 0-15,1-1 0 16,-1-1-416-16,0 1-64 0,0 1-16 0,0 0-19776 0</inkml:trace>
  <inkml:trace contextRef="#ctx1" brushRef="#br0" timeOffset="95047.33">25181 10548 23951 0,'5'0'1056'0,"-2"-1"224"0,1-1-1024 16,-1 1-256-16,-1 1 0 0,-1 0 0 0,2-2 2192 0,1 1 384 0,3-3 80 0,3 0 16 0,3-2-656 0,1-1-128 0,0 1-32 0,2-2 0 0,-1 2-1088 0,-1-2-240 16,0 0-32-16,-1 1-16 0,1-1-208 0,-2 1-32 0,-4-2-16 0,1 1 0 15,-2-1-32-15,0 1 0 0,-3-2 0 0,-3 2 0 16,-1-4 16 0,-1 2 0-16,-2-1 0 0,-1 0 0 15,0 1 48-15,-3 1 0 0,-1 1 0 0,0 4 0 16,0 1-64-16,-1 1-16 0,1 4 0 0,-1 1 0 0,2 1-176 0,-1 2 128 15,-2 2-128-15,3 3 128 0,0-1-128 0,-1 3 0 16,3 1 0-16,2 0 0 0,0 3 0 0,2 0 0 16,1 0 0-16,1-1 0 0,2 1 0 0,1-2 0 0,2 1 0 0,1-5 0 15,-7-11 0-15,0 0 0 16,0 0 0-16,0 0 0 0,0 0-128 0,59 52 128 16,-46-48 0-16,0-1 0 0,-1 0-256 0,1-1 32 15,0-2 0-15,0-2-13216 16,-1 2-2624-16</inkml:trace>
  <inkml:trace contextRef="#ctx1" brushRef="#br0" timeOffset="95503.98">25784 10479 3679 0,'7'-17'320'0,"-4"7"-320"0,1 1 0 0,-2 1 0 15,-1 2 4576-15,-1 2 848 0,-1 0 160 0,-1-5 48 16,-1-5-1600-16,-2-3-320 0,-2-1-64 0,-3 2-16 15,-3 4-1952-15,-1 2-384 0,0 4-80 0,-3 3 0 16,1 2-784-16,-1 2-160 0,-3 4-16 0,4 2-16 16,-1 1-80-16,1 1-16 0,3 2 0 0,2 2 0 15,3 1-144-15,2 0 160 0,2 0-160 0,1 0 160 16,4 3-160-16,2-3 0 0,3 0 0 0,-6-14 0 16,0 0 0-16,0 0 0 0,0 0-128 0,58 54 128 15,-58-54-288-15,0 0 16 0,0 0 0 0,62 21 0 16,-48-18-144-16,-1-2-32 0,-2 1 0 0,-1-1 0 15,0 2 128-15,-2 0 32 0,1 1 0 0,-2 2 0 0,0-1 288 0,0 3 0 16,0 0 0-16,-7-8 0 0,0 0 0 0,0 0 0 16,32 54 0-16,-32-54 144 0,0 0 208 0,0 0 32 15,29 69 16-15,-29-69 0 0,0 0-96 0,17 56-32 16,-17-56 0-16,0 0 0 0,8 47-144 0,-7-33-128 0,-1-1 192 16,-1 0-192-16,-3-2 256 0,0 0-64 0,-3-1-16 0,-2-1 0 15,1-1 16-15,-4-1 0 0,1 2 0 16,-2-4 0-16,1-2-16 0,-1 0 0 15,2 0 0-15,-2-2 0 0,2-1 96 0,-2 0 32 16,2-1 0-16,-1-2 0 0,1-1-160 0,0-1-16 0,2 1-128 0,3-1 192 31,2-1-512-31,3 0-128 0,2-1 0 0,3 2-19376 0</inkml:trace>
  <inkml:trace contextRef="#ctx1" brushRef="#br0" timeOffset="95954.41">26130 10619 23039 0,'-3'-12'1024'0,"2"5"192"0,1 0-960 0,0 0-256 0,0 2 0 0,0 0 0 0,1 0 1696 0,-1-5 288 0,2-6 64 0,-1-4 16 0,0-2 528 0,-1 1 96 16,0 1 32-16,0 3 0 0,-2 3-1680 0,-3 2-336 15,1 5-64-15,-1 2 0 0,-4 2-336 0,-1 3-64 16,-1 1-16-16,-3 4 0 0,0 0-96 0,-2 2 0 15,1 3-128-15,-2 0 192 0,1 1-64 0,2 1 0 16,3 0-128-16,2 1 192 0,2-2-192 0,3 2 144 0,1 0-144 0,3 0 128 16,1-1-128-16,4 0 0 15,0-1 0-15,1-1 0 0,2-2 0 0,1-1 0 0,2 0 0 0,-1-2 0 16,1-1-192-16,2-1 192 0,0-2-160 0,0-1 160 16,-1-1-320-16,0-2 16 0,-3 1 16 0,1-2 0 15,0 0 96-15,-1 0 32 16,-1-2 0-16,-1 0 0 0,0-1 160 0,-1 0 0 0,-2-1 0 0,-1 1 0 15,0-2 0-15,-3 2 0 0,0 2 128 0,0-1-128 16,0 2 416-16,-2 1 16 0,1 0 0 0,0 3 0 0,-1 1 80 0,1 2 32 16,1 3 0-16,0 0 0 0,1 2-288 15,1 1-64-15,0 0-16 16,1 3 0-16,1-2-176 0,1-1 0 0,0 3 0 16,2-2 0-16,1 0 0 0,-1-2 0 15,1 1 0-15,1-4 0 0,-2-1 0 0,1-1 0 16,3-1 0-16,-1-4 0 0,0 1-384 0,0-2-16 0,0-1 0 0,-2-2-13152 15,1 0-2624-15</inkml:trace>
  <inkml:trace contextRef="#ctx1" brushRef="#br0" timeOffset="96283.01">26377 10404 32255 0,'-1'-7'1424'0,"1"3"304"0,1 1-1392 0,-1 0-336 0,-1 2 0 0,1 1 0 0,0 0 1760 0,0-2 288 0,0 2 48 0,1 2 16 15,-1-1-992-15,2 3-192 0,-2 3-32 0,3 0-16 16,-2 3-544-16,2 0-96 16,0 1-32-16,-1 2 0 0,3 0-208 0,-3 0 0 0,1-1 0 0,0 0 0 31,-1-1 0-31,-1 0 0 0,0-2 0 0,-1-1 0 16,0-1 0-16,0-3 0 0,0 1 0 0,0-4 0 0,-1 1 0 0,1-2 0 15,0-3 0-15,1-2 0 0,-1 1 0 0,0-1 0 16,0-2 0-16,0-1 0 0,2 1 0 0,-1 2 0 15,1-1 0-15,0 2 0 0,1 0 0 0,0 1 0 16,1 1 0-16,1 1 0 0,0 1 0 0,2 1 0 16,-1-1 0-16,0 2 0 0,1-1 0 0,1 2 0 15,1-2 0-15,-1 1 0 0,-1-2 0 0,2 0 0 16,0 0 0-16,1-2 0 0,0 0-272 0,-1 0 0 16,1-1 0-16,-2 1-18864 0</inkml:trace>
  <inkml:trace contextRef="#ctx1" brushRef="#br0" timeOffset="96791.24">26794 10038 21183 0,'-3'-6'944'0,"2"4"192"0,-1 0-912 0,1 1-224 0,0-1 0 0,1 2 0 0,-2-1 1008 0,2-1 144 15,0 0 48-15,0 0 0 0,0 1 864 0,0-1 176 16,0 2 48-16,2 0 0 0,-1 2-1104 0,-1-1-224 16,3 5-32-16,-2-2-16 0,1 2 32 0,-1 2 0 15,2 1 0-15,-2 2 0 0,2 3-272 0,-3-14-48 16,0 0-16-16,14 54 0 0,-14-54-160 0,0 0-16 16,20 66-16-16,-20-66 0 0,0 0-48 0,23 74-16 15,-23-74 0-15,0 0 0 0,26 77-160 0,-26-77-48 16,0 0 0-16,27 78 0 0,-27-78-144 0,0 0 0 0,26 68 0 15,-26-68 0-15,0 0 0 0,21 56 0 16,-21-56 0-16,0 0 0 0,0 0 0 0,0 0 0 16,24 58 0-16,-23-51 0 0,2-2 0 0,-1-4 0 0,-1 1 0 0,-1-4 0 15,0 1 0-15,-1-4 0 0,-2 0 0 0,-2-2 0 16,0-2 0-16,-2-1 128 0,-2 0-128 0,-1-2 0 16,-1-1 0-16,-3-1 128 0,0 1-128 0,-3 2 0 15,1 2 0-15,-1 2 0 0,0 2 128 0,-1 2-128 16,0 1 0-16,-1 4 0 0,2 2 0 15,0 2 0-15,2 1 0 0,1 1 0 0,2 2 0 0,3 0 0 16,2 0 0-16,2 0 0 0,4-2 0 0,2 2 0 16,1 0-128-16,2 1 128 0,3-1 0 0,-1-1 0 0,2-2 0 0,1-1 0 15,0-2 0-15,3 0 0 16,1-1 0-16,-1-3 0 0,1 0 0 0,2 0 0 0,1-2-240 0,1 0 32 16,0 2 0-16,1-3-13296 15,2 0-2672-15</inkml:trace>
  <inkml:trace contextRef="#ctx1" brushRef="#br0" timeOffset="97063.3">27166 10100 31327 0,'-5'-7'2784'0,"2"1"-2224"0,2 2-560 0,0 3 0 0,1-1 1408 0,-3 0 160 16,-1-4 32-16,-2-4 16 0,-1 0-272 0,1 0-48 0,1 5-16 0,0 3 0 15,2 5-608-15,2 4-128 0,1 3-32 0,3 4 0 16,-3-14-256-16,0 0-64 0,14 67-16 0,-14-67 0 16,16 57-176-16,-16-57 128 0,17 65-128 0,-17-65 128 15,15 71-128-15,-15-71 0 16,14 69 144-16,-14-69-144 0,13 57 0 0,-13-57 0 0,0 0 0 0,20 62 0 16,-20-62 0-16,0 0 0 0,0 0 0 0,0 0 0 0,27 58 0 0,-23-51-208 15,0-1 16-15,0-4-19472 16</inkml:trace>
  <inkml:trace contextRef="#ctx1" brushRef="#br0" timeOffset="97425.48">27334 10465 10127 0,'7'-3'896'0,"-3"1"-704"0,0 1-192 0,-1 0 0 16,0 1 1808-16,-3 0 336 0,3 0 64 0,1 0 16 15,4 0 624-15,4-2 128 0,0 2 32 0,4-1 0 16,-1-1-656-16,2 1-128 0,0 0-32 0,0-2 0 16,-1 0-1008-16,-1 0-208 0,1 0-32 0,-3-1-16 15,-1 1-432-15,0-1-96 0,-1 0-16 0,0-2 0 16,-1 2-112-16,-1-3-16 0,-2 1-16 0,-2-1 0 0,0-1 32 0,-4 1 16 16,-1-2 0-16,-3 1 0 0,-2 0 0 0,-1 1 0 15,-3 0 0-15,-2 2 0 0,-2 0-96 0,-1 3 0 16,-3 0-16-16,0 4 0 0,-1 0-48 0,0 3-128 15,-1 0 192-15,2 2-64 0,3 2-128 0,1 1 0 16,4 1 0-16,1 2 0 0,3 1 0 0,1 0 0 16,4 2 0-16,1-1 0 0,2 1 0 0,-3-16 0 15,0 0-144-15,0 0 144 0,32 62 0 0,-32-62 0 16,0 0 0-16,0 0 0 0,48 48 0 0,-48-48-128 16,0 0 128-16,0 0 0 0,54 28-320 0,-54-28 0 0,0 0 0 0,0 0-12880 15,52 6-2592 1</inkml:trace>
  <inkml:trace contextRef="#ctx1" brushRef="#br0" timeOffset="97790.27">27893 10388 5519 0,'4'-8'496'0,"-2"4"-496"0,-2-1 0 0,0 3 0 0,-2 0 1936 0,1 1 304 16,-2 1 48-16,-1 0 16 0,-5-2 960 0,-2 2 208 15,-5 2 48-15,1 1 0 0,-1-1-272 0,2 3-48 16,2-1-16-16,-1 0 0 0,4 0-1664 0,2 2-336 16,2 0-64-16,2-1-16 0,3 1-848 0,0 1-256 15,1 0 128-15,2-1-128 0,3 1 0 0,1 0 0 16,1 0 0-16,2 0 0 0,-10-7-304 0,0 0 32 16,0 0 0-16,0 0 0 15,72 48-944-15,-72-48-192 0,0 0-48 0,0 0 0 16,62 44 256-16,-62-44 48 0,0 0 16 0,0 0 0 15,0 0 560-15,53 55 128 0,-49-45 0 0,-3 1 16 0,-1-1 432 0,-1 0 144 0,-5-2 0 0,-1 1 0 16,-1-1 576-16,-4 1 112 0,0-2 32 0,-4-1 0 16,2-1 880-16,-2-1 176 0,4-1 48 0,-1 0 0 15,2-3-1104-15,-1-1-224 0,4-1-32 0,1-1-16 16,0-1-592-16,1 0 0 0,3 0-224 0,1 1-18720 16</inkml:trace>
  <inkml:trace contextRef="#ctx1" brushRef="#br0" timeOffset="98377.69">28140 10394 5519 0,'-5'-10'496'0,"0"5"-496"0,0-1 0 0,0 2 0 0,4 1 2944 0,1 0 480 0,-1 0 96 0,1-1 32 0,-5-2-288 0,0-1-48 15,-1-1-16-15,-1 2 0 0,1 2-896 0,1 1-192 16,-2 3-48-16,0 3 0 0,1 2-1120 0,-1 3-240 15,0 1-32-15,1 3-16 0,1 2-528 0,2 1-128 16,3 1 0-16,1-2 0 0,2 0 0 0,3-1 0 16,-6-13 0-16,0 0 0 0,0 0-176 0,50 49 176 0,-50-49-128 0,0 0 128 15,57 30 0-15,-57-30 0 0,0 0 0 0,55 25-128 16,-55-25 128-16,0 0 0 0,0 0 0 16,0 0 0-16,0 0 0 0,55 44 0 0,-52-37 0 0,-2-1 0 15,-1-2 192-15,-2 0-48 0,-3 1 0 0,0-1 0 16,-1-1 272-16,-2-2 48 0,-1 1 16 0,1-1 0 15,-2 0-192-15,1 1-32 0,-1-2-16 0,0 0 0 16,1-2-240-16,-1 2 0 0,1-1 0 0,2 0 0 16,1-1-352-16,1 2-160 0</inkml:trace>
  <inkml:trace contextRef="#ctx1" brushRef="#br0" timeOffset="98806.26">28968 10352 30399 0,'-3'-2'2704'0,"0"1"-2160"0,2-1-544 0,1 2 0 0,-1 0 1904 0,-1 0 272 0,-2 0 48 0,-3 2 16 16,-2-1-1040-16,0 3-208 16,0 2-32-16,1 4-16 0,0 1-576 0,3 3-112 0,3 1-32 0,1 0 0 15,1 2-224-15,0-17 0 0,0 0 0 0,0 0 0 16,18 61 0-16,-18-61 0 0,0 0 0 0,0 0 0 16,0 0 0-16,58 51-128 0,-58-51 128 0,0 0 0 15,54 8-160-15,-44-8 160 0,-3 0-128 0,1-1 128 0,1-1 0 0,-1 0 0 16,4-4 0-16,-2 0 0 0,4-2 0 0,4-5 0 15,2-3 0-15,-3 0 0 16,-6 1 0-16,-2 0 0 0,-2-4 0 0,-6 3 128 0,-1 8 96 0,-1 1 32 16,-5-4 0-16,-5-3 0 0,-8-2 64 0,-6-1 0 15,-8 2 16-15,1 2 0 0,-1 3-64 0,2 5-16 16,4 0 0-16,5 4 0 0,5 2-256 0,3 4-144 16,2 0 16-16,5 2 0 15,3 2-624-15,4-1-112 0,2 4-32 0,3-2-18192 0</inkml:trace>
  <inkml:trace contextRef="#ctx1" brushRef="#br0" timeOffset="99187.35">29477 10062 40543 0,'0'-4'1792'0,"-2"2"384"16,1 1-1744-16,-1 1-432 0,2 0 0 0,-1 1 0 15,0 1 432-15,-2 2 0 0,0 5 0 0,-1 5 0 0,-1 5-64 0,3 5-16 16,-1 5 0-16,3-29 0 0,0 69-224 0,0-69-128 15,5 80 160-15,-5-80-160 0,10 92 0 16,-7-45 128-16,1 4-128 0,-2 0 0 0,1 5 0 0,-2-2 0 16,0 0 0-16,1-5 0 0,-1-5-384 0,-1-5 0 15,0-39-16-15,0 67 0 16,-3-42 208-16,3-25 32 0,-1 40 16 0,1-28 0 0,-1-3 144 0,-1-2 0 16,1-4 0-16,-1-5 0 15,1 0 0-15,0-4 0 0,-1-4 0 0,-1-1 128 0,0-3 0 0,1-3 0 16,-3-2 0-16,3-3 0 0,-3-2 144 0,1-3 48 0,1 0 0 15,0 2 0-15,2-1 32 0,1 5 16 16,0 1 0-16,1 3 0 0,2 2-144 0,0 0-32 16,1 3 0-16,2 0 0 15,-2 4-192-15,5 0 176 0,1 0-176 0,-1 3 160 0,4 1-160 16,1-1 0-16,3 1 144 0,2 0-144 16,-2 0 0-16,1 1 0 0,3 0 0 0,-5 2 0 0,-5-1 0 0,2 1 0 15,2 1 0-15,4 0 0 16,2-2-448-16,3 4-96 0,0-2-32 0,1 1-19216 15</inkml:trace>
  <inkml:trace contextRef="#ctx1" brushRef="#br0" timeOffset="99878.1">30263 10302 14735 0,'5'-8'1312'0,"-4"4"-1056"0,2 1-256 0,0 0 0 0,0 1 1952 0,-2 2 336 0,-1 0 64 0,1 0 16 0,2 2-368 0,0-1-64 15,3 2-16-15,-1 3 0 0,2 1-304 0,0 3-64 16,-7-10-16-16,0 0 0 0,0 0-624 0,0 0-128 16,34 70-16-16,-34-70-16 0,0 0-288 0,0 0-48 0,20 72-16 0,-20-72 0 15,0 0-272-15,0 0-128 0,14 63 128 16,-11-52-128-16,-1-1 0 0,-1-2 128 0,-1-1-128 0,1-2 0 16,-1-3 160-16,-1 0-160 0,1-2 192 0,0-3-192 15,-1 0 240-15,-1-3-64 0,-1-2-16 0,0 1 0 16,1 0-160-16,-1 0 160 0,0-3-160 0,-1 0 160 15,0 0-160-15,-2-3 128 0,2-1-128 0,-2-1 128 16,2-2 32-16,-2-2 0 0,3-2 0 0,0 0 0 16,3-2 0-16,0-1 0 0,3 2 0 0,1-5 0 15,2 0-160-15,4 0 0 16,1 2 0-16,2 2 128 0,1 3-128 0,2 5 0 0,-1 4 0 0,2 1 0 16,0 6 128-16,0 2-128 0,-1 4 128 0,-1 3-128 15,-15-5 208-15,0 0-32 0,0 0-16 0,0 0 0 16,0 0 16-16,41 68 0 0,-45-54 0 0,0-1 0 15,-1 0-176-15,-2-4 128 0,0 0-128 0,-1-1 128 16,1-1-128-16,-2 0 0 0,2-1 0 0,0 0 0 16,0-2 0-16,0 0 0 0,1 1 0 0,1-3 0 15,-1 1-784-15,2 0-144 16</inkml:trace>
  <inkml:trace contextRef="#ctx1" brushRef="#br0" timeOffset="100106.49">30628 10386 21183 0,'7'-2'944'0,"-4"1"192"0,1 1-912 16,0 0-224-16,1 0 0 0,-3 0 0 0,1 0 1792 0,1 0 304 0,5 1 64 0,2 1 16 0,2-1 432 0,1 0 80 16,2 1 32-16,-1-2 0 0,-1 0-1440 0,-7 0-304 0,-1 0-48 0,1-2-16 15,0 2-432-15,2-1-96 0,0-2 0 0,1 2-16 0,2-2-240 16,-1 0-128-16,3 0 160 0,0-1-160 0,0 0 0 0,0 0-192 15,-1-1 16-15,-3 1-19088 16</inkml:trace>
  <inkml:trace contextRef="#ctx1" brushRef="#br0" timeOffset="100596.59">31221 10360 32255 0,'2'-6'1424'0,"-2"4"304"0,2-1-1392 0,-2 0-336 0,0 2 0 0,-1-1 0 16,1 1 1888-16,-1-1 304 0,-1 0 64 0,-1-3 16 0,1 2-1136 0,-1-1-240 16,1 3-32-16,0 1-16 15,0 1-336 1,1 1-80-16,1 3-16 0,1 1 0 0,1 1-160 0,0 1-16 16,0 2-16-16,2 2 0 0,0 0-224 0,-4-12 0 15,0 0 0-15,0 0 0 0,0 0 0 0,36 67 0 16,-36-67 0-16,0 0 0 0,0 0 0 0,0 0 0 15,0 0 0-15,53 56 0 0,-43-53 0 0,-1 0 0 16,-1-3 0-16,1-3 0 0,-1 0 160 0,-2 0-16 16,-1-2 0-16,1 1 0 0,1-3 96 0,-1 1 16 15,-4 2 0-15,3-2 0 0,-1-1-16 0,0-2 0 0,2 0 0 16,2-3 0-16,1-2-16 0,2-1 0 0,0-4 0 0,1 1 0 16,-1-1-80-16,0 0-16 0,-1 0 0 0,-1 1 0 15,-2 0-128-15,0 1 0 0,-2 3 0 0,1-1 128 16,-2 4-128-16,-1 1 0 0,0 2 0 0,0 4 0 31,-3 1-640-31,0 3-128 0,-2 3 0 0,-2 1-20416 0</inkml:trace>
  <inkml:trace contextRef="#ctx1" brushRef="#br0" timeOffset="101042.47">31689 10527 15663 0,'8'-4'688'0,"-3"1"144"0,-1 0-656 0,0 2-176 16,0-1 0-16,-1 1 0 0,0-2 2448 0,3 0 464 16,3-3 96-16,4-1 0 0,0-3-64 0,0 1-32 15,-2-1 0-15,-3 0 0 0,1 0-1264 0,-2 0-256 16,-3 2-48-16,0-2-16 0,-2-2-624 0,-2 2-112 16,-3-1-16-16,-1 1-16 0,-3-1-64 0,-3 1-16 15,-3-1 0-15,-3 1 0 0,-2 1-96 0,0 1 0 16,-1 2-16-16,2 3 0 0,2 3-368 0,1 0 144 0,0 5-144 0,2-1 0 15,1 2 0-15,3 2 0 16,-1 2 0-16,2 1 0 0,1 2 0 0,2 3 0 16,3-1-144-16,1 2 144 0,0-17-320 0,0 0 32 0,0 0 0 0,15 72 0 15,-15-72 768-15,0 0 160 0,0 0 16 0,40 55 16 16,-40-55-672-16,0 0-256 0,0 0 16 0,52 20 0 16,-39-20 960-16,-2-3 192 0,2-1 48 0,-2-2 0 15,0-1-2400-15,-1-1-480 0,0 1-80 0,-1-3-32 0,-1 1 1712 0,-1 1 320 16,0 1 0-16,-1-2 160 15,1 2 992-15,-1 2 192 0,1-1 32 0,-2 0 16 16,1 2-1808-16,0 1-352 0,-1 2-80 0,1-1-16 0,0 2 704 0,-1 2 160 16,1-1 0-16,0 1 0 0,-1 2 0 15,1-1 0-15,1 1 0 0,-1-1 0 16,-2 1-304-16,1 0 48 0,1-1 0 0,1 0 0 16,0 0-640-16,2-3-112 0,-1 0-16 0,1-2-17792 0</inkml:trace>
  <inkml:trace contextRef="#ctx1" brushRef="#br0" timeOffset="101820.25">32187 10184 15663 0,'5'-24'688'0,"-4"12"144"0,3 1-656 0,-2 2-176 0,-1 4 0 0,-1 1 0 0,0 1 1440 0,0-3 256 0,-1-1 48 0,-1-3 16 16,1 3 1312-16,-3 1 272 0,-1 5 48 0,-2 4 16 15,2 2-1184-15,-2 4-240 16,1 2-64-16,-1 3 0 0,1 3-1344 0,2 0-256 0,1 3-64 0,-1 3-16 0,4-23-240 0,-3 51 0 15,3-51 0-15,-1 53 0 16,1-53 0-16,0 55 0 0,0-55 0 0,4 55 0 0,-4-55 0 0,0 0 0 16,17 77 0-16,-17-77 0 0,0 0 0 0,0 0 0 15,41 73 0-15,-41-73 0 0,0 0 0 0,0 0 0 16,54 34 0-16,-40-33 0 0,-3-1 0 0,0-1 0 16,1-3-128-16,-1 0 128 0,0-2 0 0,1-1 0 15,-1 1 0-15,0 1 0 0,-1-2 0 0,0-3 0 16,-2 0 0-16,-1-2 0 0,-2 3 128 0,-2-3 48 0,-3 0 0 15,-2 0 0 1,1 1 208-16,1 4 64 0,3 0 0 0,-3 1 0 0,-3 2 0 0,3 0 0 0,1 2 0 0,1 2 0 16,-5 2-288-16,0 0-160 0,0 4 192 0,2 1-192 15,-1 2 128-15,2-1-128 0,0 1 0 0,0-1 0 16,3 3 0-16,1-1 0 16,2 0 0-16,0 0 0 15,2-1 0-15,2-2 0 0,0 0 0 0,1-3 0 16,2-1 0-16,1-3-144 0,0 0 144 0,0-3 0 15,2 0-176-15,-4-3 176 0,0 2-208 0,1-3 80 16,-1 0 128-16,0-1 0 0,-3-2 0 0,0 0-128 16,-1-1 128-16,-2-2 0 0,0 0 0 0,-2-1 0 15,-1 1 320-15,0-1-16 0,-1 1 0 0,1 1 0 0,-1-1 144 0,-1 3 16 16,-2 2 16-16,1 1 0 0,0 2-48 0,-2 1-16 16,2 3 0-16,-1 1 0 0,-1 1-160 0,1 2-48 15,0 3 0-15,-1 1 0 0,2 1-208 0,0 3 0 16,3 4 0-16,0-3 0 0,0 4 0 0,1-2 0 15,-4-14 0-15,0 0 0 0,0 0 0 0,0 0-128 16,37 72 128-16,-37-72 0 0,0 0 0 0,0 0 0 16,0 0 0-16,53 44 0 0,-41-41 0 0,0-1 0 0,1-2 0 0,0-1 0 15,-1-2 0-15,1-1 0 16,3-2 0-16,-2-1 0 0,1-1 0 0,4-2 0 16,-2 0 0-16,0 0 0 0,-3 0 0 0,0-1 0 15,-3-2 0-15,0 0 0 0,-2 1 0 0,-2-2 0 0,-1-1 0 0,-2 0 0 16,-3-1 0-16,-2 2 0 0,-3 0 0 0,-3 0 0 15,-3 1 128-15,-3 2-128 0,-1 3 0 0,-2-1 144 16,2 5-144-16,0 0 192 0,1 4-192 0,3 2 192 16,-1 4-16-16,3 1 0 0,2 3 0 0,0 1 0 0,4 5-176 15,2-1 0-15,0-15 0 0,0 0 0 16,0 0 0-16,22 77 0 0,-22-77 0 0,0 0 0 16,0 0-128-16,47 72 128 0,-47-72 0 0,0 0 0 0,0 0 0 0,56 65-176 15,-56-65 176-15,0 0-128 16,50 42-832-16,-50-42-176 0,0 0-16 0,0 0-20416 0</inkml:trace>
  <inkml:trace contextRef="#ctx1" brushRef="#br0" timeOffset="159991.49">2915 17057 17503 0,'0'-2'1552'0,"0"2"-1232"0,0 0-320 0,0 0 0 0,0 2 640 0,-2-2 80 0,2 1 16 0,-1 0 0 0,-2 2 1040 0,2 4 208 16,-1 2 32-16,1 1 16 16,1-10-112-16,-2 22 0 15,1-6-16-15,1-16 0 0,0 0-688 0,6 46-144 16,-6-46-32-16,0 0 0 0,11 47-432 0,-11-47-96 16,0 0 0-16,0 0-16 0,34 58-208 0,-34-58-32 15,0 0-16-15,0 0 0 0,38 48-48 0,-38-48-16 16,0 0 0-16,0 0 0 0,0 0-176 0,59 45 0 15,-59-45 144-15,0 0-144 0,0 0 128 0,58 19-128 16,-58-19 128-16,0 0-128 0,0 0 128 0,65-3-128 16,-65 3 160-16,38-13-160 0,-38 13 192 0,40-20-48 0,-22 9-16 15,-1-2 0-15,0-1 0 0,-1 0-128 0,-2-2 192 0,-1 1-64 16,-1-2-128-16,0 0 160 0,-4 0-160 0,-1-1 160 16,-1 1 64-16,-2-2 16 0,0 0 0 0,-1 0 0 15,-2-1 96-15,-1-1 32 0,0 1 0 0,0 1 0 16,0 0-64-16,-1 2-16 0,1-1 0 0,-1 1 0 15,-1 2-96-15,1 2-32 0,1 2 0 0,-2 2 0 16,1 2-16-16,1 3 0 0,-1 2 0 0,-1 2 0 16,2 2 16-16,0 2 0 0,0 4 0 0,2 2 0 15,-2-10-160-15,0 0 0 0,5 51 0 0,-5-51 128 16,10 52-128-16,-10-52 0 0,16 64 0 0,-16-64 0 16,22 74 0-16,-22-74 0 0,24 76 0 0,-24-76 0 0,24 79 0 0,-24-79 0 15,26 80 0-15,-26-80 0 0,22 77 0 0,-22-77 0 16,23 70 0-16,-23-70 0 0,21 65 0 0,-21-65 0 15,20 60 0-15,-20-60 0 0,15 49 0 0,-15-49 0 16,12 44 0-16,-12-44 0 0,5 39 0 0,-6-22 0 16,0 2 0-16,-5-2 0 15,-1 0-880-15,-2 0-96 0,-3 0-32 0,-2-2 0 0,-1-1 1008 0,0 0 0 0,-3-1 0 16,-4 0 208-16,0-2 864 0,-2 0 160 16,0-2 48-16,-2-1 0 0,2-2-688 0,2-2-128 0,0-2-16 0,1-2-16 15,3-2 32-15,1-1 16 16,1 1 0-16,1-4 0 0,-1-1-128 0,2 0-32 15,3 1 0-15,2 1 0 0,1-1-144 0,-1-3-48 0,2 2 0 0,2-1 0 16,-1-1-128-16,2 2 0 0,2-1 0 0,1-1-176 16,4 2-1024-16,1 0-208 0</inkml:trace>
  <inkml:trace contextRef="#ctx1" brushRef="#br0" timeOffset="162891.39">5031 16630 4607 0,'3'-4'400'0,"-2"-1"-400"0,2 3 0 0,-2 0 0 0,1 1 512 0,-1-2 0 0,2-3 16 0,1-1 0 16,0-3 96-16,2 2 16 0,-3 1 0 0,-2 1 0 16,1 3 800-16,-2 2 160 0,0 1 48 0,-2 1 0 15,0 1 0-15,-1 1 0 0,-2 1 0 0,1 2 0 16,1-1-128-16,1 2-32 15,-1 2 0-15,1 1 0 0,2 1-80 0,0 2-32 0,3 1 0 0,-1 0 0 16,-2-14-624-16,0 0-128 0,0 0-32 0,17 73 0 16,-17-73-144-16,0 0-16 15,0 0-16-15,21 85 0 0,-21-85 16 0,0 0 0 16,22 79 0-16,-22-79 0 0,0 0-48 0,22 88-16 16,-22-88 0-16,0 0 0 0,15 86-48 0,-15-86 0 15,0 0 0-15,9 82 0 0,-9-82-48 0,0 0-16 0,5 80 0 0,-5-80 0 16,0 0-80-16,3 80-32 0,-3-80 0 0,0 0 0 15,1 76 0-15,-1-76 0 0,-1 55 0 0,1-55 0 0,-3 56 32 0,3-56 0 16,-3 50 0-16,2-28 0 16,1-22-48-16,0 0-128 0,-1 64 192 0,-1-44-64 15,2-3 0-15,0 0-128 0,0-3 192 0,-1 0-64 16,-1-1-128-16,1-1 160 0,-2 0-160 0,0-2 160 16,0 0-160-16,1-2 128 0,-3 2-128 0,1-2 128 15,1-1-128-15,-1 2 192 0,1-3-192 0,0-2 192 16,1 0-192-16,0-3 128 0,-1 1-128 0,3-1 128 0,0-1-128 0,-1-1 0 15,1-1 144-15,0 0-144 0,1 0 0 16,-1-1 0-16,2-1 0 0,-1 0 0 0,-2 0 0 0,1-1 0 16,-2 1 0-16,1 1-192 15,-2-1-544-15,-1 1-112 0,-2-1-32 0,1 0-17360 16</inkml:trace>
  <inkml:trace contextRef="#ctx1" brushRef="#br0" timeOffset="163424.53">4736 17538 5519 0,'-5'-2'0'0,"1"-3"224"0,1 2-64 0,0 2 32 0,2 1-192 0,1 0 0 0,0 0 0 0,-1-1 0 0,-2-1 1504 0,0 2 272 0,2-1 48 0,-1 2 16 15,4 1 544-15,2 2 112 0,1 2 32 0,4 1 0 16,2 1-656-16,-11-8-128 0,0 0-16 0,0 0-16 16,62 55-544-16,-62-55-96 0,0 0-32 0,57 50 0 15,-57-50-96-15,0 0-32 0,55 42 0 0,-55-42 0 16,0 0-384-16,61 44-80 0,-61-44 0 0,0 0-16 15,0 0-112-15,66 48 0 0,-66-48-16 0,0 0 0 16,0 0 48-16,55 42 16 0,-55-42 0 0,0 0 0 0,0 0-112 0,0 0-32 16,60 44 0-16,-51-37 0 0,1-1 64 0,0-1 16 15,0 0 0-15,-1 0 0 0,1-2-32 0,-3 0 0 16,0 0 0-16,0-3 0 0,-2 0-16 0,1-3-16 16,0 0 0-16,-2-3 0 0,2 1 144 0,-1-4 16 15,-1-1 16-15,2-1 0 0,-2-3 144 0,2-2 16 16,0-1 16-16,-1-1 0 0,2 0-48 0,-1-3-16 15,0 1 0-15,-2-1 0 0,2-1-80 0,-2 1 0 16,0 0-16-16,-1 1 0 0,1 0-48 0,-1 2 0 16,1 0 0-16,-1-1 0 0,0 4-128 0,0-1-48 15,-1 2 0-15,0 0 0 0,-1 3-208 0,1-2 128 16,-1 3-128-16,0 2 0 0,-2 1 0 0,1 2 0 16,-1 1 0-16,-2 3 0 15,1 1-464-15,-2 1-96 0,-1 3-16 0,-4 3-21696 0</inkml:trace>
  <inkml:trace contextRef="#ctx1" brushRef="#br0" timeOffset="164927.6">7359 17598 10127 0,'0'-10'896'0,"0"3"-704"0,0 2-192 0,0 4 0 0,1-2 864 0,-1 0 144 0,-1-4 16 0,-1-5 16 0,1-2 1344 0,0-1 272 15,-1 3 48-15,-1 2 16 16,5 1-528-16,-4 4-96 0,1 3-32 0,1 2 0 0,1 3-1136 0,1 3-224 0,-1-1-64 0,2 4 0 16,1 4-400-16,-4-13-96 0,0 0-16 0,0 0 0 15,27 83 96-15,-27-83 16 0,0 0 0 0,28 79 0 31,-28-79 0-31,0 0 0 0,29 72 0 0,-29-72 0 0,0 0-80 0,0 0-16 0,35 64 0 0,-35-64 0 16,0 0 16-16,0 0 0 16,0 0 0-16,0 0 0 0,61 51-160 0,-49-49 0 15,3 1 144-15,-1-3-144 0,1-1 0 0,1-2 0 16,1-1 0-16,-2-1 0 16,2 1-384-16,0-3-32 0,0 2-16 0,-1-3-15472 0</inkml:trace>
  <inkml:trace contextRef="#ctx1" brushRef="#br0" timeOffset="165345.1">7783 17451 17503 0,'-13'-28'768'0,"6"8"176"0,1 1-752 0,2 7-192 15,3 3 0-15,1 4 0 0,0-3 2336 0,0-4 432 16,0-7 96-16,-2-3 16 0,2 2-304 0,0 4-48 0,2 8-16 0,-1 5 0 16,5 7-1344-16,-2 5-272 0,-4-9-48 0,0 0-16 15,0 0-528-15,23 75-112 0,-23-75-32 0,12 85 0 16,-5-26 0-16,0 3 0 0,-7-62 0 0,14 109 0 15,-14-109-160-15,20 117 0 0,-20-117 0 0,21 117 128 16,-21-117-128-16,20 103 0 0,-20-103 0 0,21 99 0 16,-21-99 0-16,23 87 0 0,-23-87 0 0,17 67 0 15,-17-67 0-15,0 0 0 0,20 74 0 0,-20-74 0 16,0 0 0-16,0 0 0 0,0 0 144 0,7 61-144 16,-7-57 192-16,-2-3-16 0,0-1-16 0,-1-1 0 15,-3-5 64-15,-1-1 16 0,0-1 0 0,-2-5 0 0,-3-3 48 0,-2-6 16 16,-2-4 0-16,1-3 0 0,0-1-80 0,1 0-16 15,3 2 0-15,3 3 0 0,0 2-80 0,3 3 0 16,2 2-128-16,2 2 192 0,1 4-192 0,1 3 0 16,2 1 0-16,1 1 0 0,2 2 128 0,2 1-128 15,2 3 0-15,1-1 0 0,2 1 0 0,1 2 128 16,3-1-128-16,2 0 0 0,-3-1 0 0,4 1 128 16,0-3-128-16,1 2 0 0,-1-4 240 0,1 1-48 15,0 0-16-15,1-2 0 0,-5 2-176 0,-2-2 192 16,2 1-192-16,-3 0 192 0,-5 1-192 0,-1 1 0 15,-2 1 0-15,-3 0 0 16,-2 2-560-16,-4 3-80 0</inkml:trace>
  <inkml:trace contextRef="#ctx1" brushRef="#br0" timeOffset="165896.51">10227 17177 22111 0,'-3'-5'1968'0,"0"1"-1584"0,3 1-384 0,1 2 0 0,-1 1 1344 0,0-1 176 0,0-1 32 0,-1-4 16 15,1 1 272-15,3 2 48 16,1 3 16-16,4 3 0 0,2 2-416 0,-10-5-80 0,0 0 0 0,0 0-16 0,54 60-752 0,-54-60-128 16,0 0-48-16,69 72 0 15,-69-72-176-15,0 0-32 0,64 68-16 0,-64-68 0 0,0 0-64 0,62 75-16 16,-62-75 0-16,51 56 0 0,-51-56-160 0,52 50 0 16,-52-50 144-16,0 0-144 15,75 55 208-15,-75-55-16 0,0 0-16 0,68 41 0 16,-68-41-32-16,0 0 0 0,58 29 0 0,-58-29 0 15,0 0-144-15,0 0 0 0,49 20 144 0,-43-19-144 16,-1 1 0-16,0-2 0 0,-3-2 0 0,0 0 0 0,-1-3 0 0,1 1 0 16,-4-1 0-16,1-3 0 15,-2 0-304-15,-3-2-128 0</inkml:trace>
  <inkml:trace contextRef="#ctx1" brushRef="#br0" timeOffset="166164.79">10674 17117 23951 0,'-1'-7'2128'0,"0"3"-1696"15,1 3-432-15,0 2 0 0,0 0 1792 0,0 1 288 0,-3-2 48 0,-4 0 16 0,-5 3-352 0,-2 5-80 32,-1 5-16-32,-2 5 0 0,1 3-544 0,2 5-96 15,-1 4-32-15,-2 3 0 0,0 8-640 0,1-1-144 16,3-3-32-16,2 1 0 0,0 3-208 0,-2-2 176 15,3 0-176-15,0-4 160 0,2-4-160 0,-1-4 0 16,4-3 144-16,-1-3-144 0,3-3 176 0,-1-2-48 16,3-3 0-16,-2-4 0 0,1 0 0 0,-1-2-128 0,2-1 192 0,0-2-64 15,-1 2-128-15,2-4 0 0,0 0 0 0,2-1 0 16,-1 1 0-16,2-2-144 0,1 0 144 0,3-3-19344 16</inkml:trace>
  <inkml:trace contextRef="#ctx1" brushRef="#br0" timeOffset="166498.35">11135 17633 1839 0,'3'-8'160'0,"0"2"-160"0,-1 2 0 0,1 1 0 0,0 1 2576 0,-3 2 496 15,1 0 80-15,1-1 32 0,2 1-544 0,0 1-96 16,1 2-32-16,-3 3 0 0,1 4-272 0,-1 0-48 16,-1 1-16-16,-1 2 0 0,0 1-384 0,0-1-96 15,-1 2-16-15,1-1 0 0,0 0-384 0,0-1-80 16,0-2 0-16,0 1-16 0,0-4-528 0,1 1-96 16,-1-1-32-16,1-2 0 0,1-1-128 0,1 0-32 15,-2-1 0-15,0-1 0 0,1-2-112 0,-1 0-16 16,1-1-16-16,-1 2 0 0,2-2-240 0,0 0 176 15,-2 0-176-15,2 0 160 0,0 1-160 0,-2-1 0 16,2 2 0-16,-3 1 0 0,2-1-256 0,-2 1-64 16,-2 0-32-16,1 3-19312 0</inkml:trace>
  <inkml:trace contextRef="#ctx1" brushRef="#br0" timeOffset="167333.66">12954 16747 2751 0,'-2'-11'256'0,"0"5"-256"0,1 1 0 0,-1 0 0 0,2 1 912 0,0 1 144 0,2-1 32 0,-1-3 0 15,1-3 448-15,0-4 112 0,0 1 16 0,1 1 0 0,1 0 320 0,-1 2 64 16,-2 5 0-16,0 0 16 0,-1 4-80 0,-1 2-32 16,1 4 0-16,-1 2 0 0,1 3-272 0,-2 2-48 15,2 5-16-15,-1 0 0 0,1-17-496 0,0 0-96 16,0 57-32-16,0-57 0 0,0 0-288 0,10 92-48 16,-10-92-16-16,12 82 0 0,-12-82-192 0,20 89-32 15,-20-89-16-15,21 84 0 0,-21-84-128 0,22 81-16 16,-22-81-16-16,19 75 0 0,-19-75-32 0,14 69 0 15,-14-69 0-15,0 0 0 0,13 85-16 0,-13-85 0 0,4 65 0 0,-4-65 0 16,0 0 48-16,3 82 0 16,-3-82 0-16,0 0 0 0,2 58-48 0,-1-44-16 15,1-3 0-15,-1-3 0 0,0 1 16 0,1-5 0 16,-2 2 0-16,0-5 0 0,0 2-16 0,0-3 0 0,-2 0 0 0,1 0 0 16,1 0-176-16,-1 0 128 0,-1-1-128 0,-1-1 128 0,2 1-128 0,-2-2 0 15,2 0 0-15,-2-1 0 16,1 0-208-16,1-2-80 0,0-1-16 0,-1-1 0 15,1-1-976-15,-1-1-208 0</inkml:trace>
  <inkml:trace contextRef="#ctx1" brushRef="#br0" timeOffset="168074.52">12956 16547 7359 0,'-2'-2'656'0,"1"2"-528"0,0-1-128 0,-2 2 0 0,1 1 896 0,-2-1 128 0,-3 3 48 0,-6 2 0 15,-2 4 960-15,-4 4 192 0,2 0 32 0,0 2 16 16,2 2 0-16,-2 0 0 0,1 4 0 0,1-3 0 16,1 4-800-16,0-1-144 0,1 1-48 0,2-2 0 15,2-1-368-15,2 1-80 0,-1 0 0 0,2 1-16 16,0-3-432-16,1-2-64 0,0-2-32 0,1-3 0 16,0-2 160-16,1-1 48 0,0-4 0 0,0-1 0 15,1 1 16-15,0-5 0 0,2 0 0 0,-1-2 0 0,1 1-160 0,0-3-32 16,0-2 0-16,1-2 0 0,1 0-144 0,0-1-48 15,3-3 0-15,-2 1 0 0,-1 0-128 0,3-2 0 16,0-3 0-16,1-2 128 0,1-2-128 0,0-1 0 16,3-2 0-16,0 2 0 0,1 0 0 0,0 1 0 15,1 2 0-15,-1 2 0 0,-1 2 0 0,0 3 0 16,0 1 0-16,0 2 0 0,-2 2 0 0,-1 2 0 0,-1 2 0 16,1 1 0-16,0 2 0 0,1 4 0 15,2-3 0-15,2 4 0 0,-1 1 0 0,3 2 0 16,-14-9 0-16,0 0 0 0,48 36 0 0,-48-36 0 0,0 0 0 0,66 50 0 15,-66-50 128-15,0 0-128 16,55 38 192-16,-42-30-64 0,-13-8 80 0,0 0 16 16,60 37 0-16,-60-37 0 0,48 28 64 0,-48-28 16 0,43 20 0 0,-24-13 0 15,-4-1-48-15,-1-3-16 16,-1-1 0-16,0-2 0 0,-2-1-32 0,-1 0 0 0,-2-2 0 0,0-1 0 16,-3 1-64-16,-2 0-16 15,0-1 0-15,-5-1 0 0,1 1-128 0,-3 0 0 0,0 1 0 0,-6-1 0 31,0 1-384-31,-3 2-64 0,0-1-16 0,-1 2-19456 0</inkml:trace>
  <inkml:trace contextRef="#ctx1" brushRef="#br0" timeOffset="169121.19">14693 17325 17503 0,'5'-4'1552'0,"-1"1"-1232"0,0 0-320 0,0 0 0 0,1 2 1072 0,-1-2 144 0,0 0 48 0,3-2 0 16,4-2 848-16,5-5 192 0,1-2 16 0,-2-4 16 16,2 1 96-16,-1-3 32 0,-2 2 0 0,0-1 0 15,-1 1-1408-15,-2 0-288 0,-1-2-48 0,-1 1-16 16,-2 2-352-16,-2 2-80 0,-1-2-16 0,-2 3 0 16,-1 1-48-16,-2 2-16 0,-1 2 0 0,1 2 0 0,0 2-48 0,-1 2-16 15,1 1 0-15,-1 4 0 0,1-1-128 0,0 5 128 16,-2 0-128-16,1 5 128 15,0 2-128-15,-1 2 0 0,0 5 0 0,3-20 0 0,-6 46 0 0,6-46 0 16,-4 50 0-16,4-50 0 0,-1 56 0 0,1-56 0 16,1 58 0-16,-1-58 0 0,0 0 0 0,7 87 0 15,-7-87 0-15,0 0 0 16,10 84 0-16,-10-84 0 0,0 0 0 0,13 79 0 0,-13-79 0 16,0 0 0-16,0 0 0 0,7 74 0 0,-6-60 0 0,1-1 0 15,-1-3 0-15,-1-2 0 0,0-1 0 0,0-3 0 16,0 1 128-16,-1-3-128 0,-1 0 0 0,1-1 0 15,-1-1 0-15,1-1 0 0,-1-1 0 0,0 0 0 16,-1-1 0-16,-1-3 0 0,-1 2 0 0,1-2 0 16,-2-1-192-16,-1 0 192 15,0 0-864-15,0 0-48 0</inkml:trace>
  <inkml:trace contextRef="#ctx1" brushRef="#br0" timeOffset="169372.22">14590 17698 8287 0,'-3'-4'736'0,"2"1"-592"16,2 3-144-16,4-1 0 16,-1 1 4096-16,0 0 768 0,3-2 176 0,4 1 16 15,8-1-1920-15,8-2-400 0,5 0-80 0,6-2-16 0,3 1-784 0,2-3-176 16,-1 0-16-16,-1-1-16 16,-3 1-864-16,-1 0-160 0,-2 0-48 0,-2 4 0 0,-2 1-224 0,-4 1-48 15,-2 3-16-15,-2 2 0 16,-2 2-288-16,-3 1 0 0,-2 0 128 0,-4 1-128 15,1 0 0-15,-4 1 0 0,-4-1 0 0,-1-1 0 16,1 1 0-16,-4 0-192 0,2-1 48 0,0 0 16 16,0-1-768-16,1-1-160 0</inkml:trace>
  <inkml:trace contextRef="#ctx1" brushRef="#br0" timeOffset="170234.36">16075 17384 11055 0,'-2'-10'480'0,"1"3"112"0,0 3-464 0,-1 1-128 0,2 3 0 0,-1 0 0 16,-1 0 2768-16,-2 0 544 15,-1 2 96-15,-3-1 32 0,1 3 496 0,-1 2 96 0,1 3 32 0,0 2 0 16,1 2-2464-16,2-2-512 0,1 3-80 0,2 2-32 16,1-16-656-16,0 0-128 0,0 0-16 0,8 65-16 15,-8-65-160-15,0 0 192 0,0 0-192 0,26 63 192 16,-26-63-192-16,0 0 0 0,0 0 0 0,0 0 0 15,45 58 0-15,-33-51 0 0,1-1 0 0,1-2 0 16,0-1 0-16,1-2 0 0,-1-2 0 0,1-2 0 0,-1-1 0 16,2-2 0-16,-2-1 0 0,0-1 128 15,0 0-128-15,-1-1 128 0,0-3-128 0,-2 1 128 16,0 0 0-16,-1-2 0 0,-1 0 0 0,-4 1 0 16,1 0 192-16,-2 0 48 0,-1-1 0 0,-3 3 0 15,0 1 64-15,-1 1 16 0,-4 1 0 0,3 1 0 0,-1 2-16 0,-1 1 0 16,1 3 0-16,0 0 0 0,1 2-272 0,1 0-160 15,0 5 192-15,1 1-192 0,0 3 0 0,1 2 0 16,-1-13 0-16,0 0 0 0,0 0 0 0,16 63 0 16,-16-63 0-16,0 0 0 0,0 0-144 0,21 76 144 15,-21-76-128-15,0 0 128 0,0 0-304 0,0 0 32 16,36 60 0-16,-27-55 0 0,1-2 128 0,1-3 144 16,0 0-208-16,2-3 80 0,-2 1 128 0,1-4 0 15,-1 0 0-15,2-1 0 0,-2-1 0 0,-1 1 0 16,-3-2 0-16,2 1 0 0,0-4 0 0,1 0 0 15,2-1 0-15,-1-1 0 0,0 1 0 0,2 0 0 16,-2 1 0-16,2 2 0 0,-2 3 0 0,-1 3 0 0,0 2 0 16,-2 1 0-16,0 2 0 0,-1 2 0 0,-2 3 0 15,1-1 0-15,-2 4 0 0,2-1 0 16,-2 2 0-16,-1 1 0 0,1 1 0 0,-2-2 0 0,0-1 0 0,-2 1 0 16,2 2 0-16,-1-4 0 0,-1-2 0 0,0-2 0 15,0 0 0-15,0-2 0 0,0-1 0 0,-1-2 0 0,1-1 0 0,-2-2 0 16,1-2 0-16,0-1 0 15,2 0 0-15,-1-3 0 0,1 2 0 0,1-3 0 0,2-2 0 0,0 0 0 16,0-1 0-16,2 0 128 0,0 0-128 0,1 0 0 16,0 0 0-16,0-1 0 15,1 3 0-15,2-2 0 0,0 2 0 0,2 2 0 16,-3 2 0-16,1 2 0 0,-1 2 0 0,-1 3 0 0,2 1 0 0,-1 1 0 16,-1 3 0-16,-1 2 0 0,2 1 0 0,-4 1 0 0,1 2 0 0,0 0 0 15,-6-10 0-15,0 0 0 16,0 0 0-16,0 0-128 0,24 64 128 0,-24-64 0 15,0 0 0-15,0 0 0 0,0 0 0 0,0 0 0 16,45 62 0-16,-35-55-128 16,0 0-416-16,-1-3-80 0,3 1-16 0,-2-1-19248 15</inkml:trace>
  <inkml:trace contextRef="#ctx1" brushRef="#br0" timeOffset="170481.29">17243 17458 35007 0,'-3'-13'1552'0,"2"5"320"0,1 2-1488 0,0 2-384 0,-2 2 0 0,2 1 0 0,-1 1 1088 0,1 0 160 15,-1-1 32-15,1 1 0 0,-2 1-224 0,1 3-32 0,-1 2-16 0,2 2 0 16,0 2-576-16,0 1-112 0,2 2-32 0,-2-13 0 16,0 0-112-16,0 0-32 0,0 0 0 0,25 72 0 0,-25-72-144 0,0 0 0 15,0 0 0-15,0 0 0 0,58 53 0 0,-44-48 0 16,2-1 0-16,1-2 0 15,-2-2 0-15,1-2 0 0,1 1-160 0,0-3 160 16,1-2-608-16,-1 2-32 0,0-2 0 0,0-1-12160 0,0 0-2448 0</inkml:trace>
  <inkml:trace contextRef="#ctx1" brushRef="#br0" timeOffset="170735.3">17598 17028 11967 0,'-6'-18'1072'0,"3"5"-864"15,2 2-208-15,1 4 0 0,0 3 3040 0,0 2 560 16,0 1 112-16,1-2 32 0,2 0-256 0,0 0-48 0,1 2-16 0,5 4 0 0,0 4-1920 0,-9-7-384 31,0 0-80-31,0 0-16 0,47 73-640 0,-47-73-128 0,0 0-16 0,31 89-16 0,-31-89 0 0,11 78 0 16,-11-78 0-16,3 82 0 0,-3-82-224 0,-3 82 144 16,3-82-144-1,-2 92 128-15,2-92-128 0,-3 76 0 16,3-76 0-16,0 0 0 0,4 76 0 0,-4-76 0 15,0 0 0-15,0 0 0 0,0 0 0 0,0 0 0 16,0 0 0-16,0 0 0 0,0 0 0 0,0 0 0 16,0 0-224-16,0 0-18944 0</inkml:trace>
  <inkml:trace contextRef="#ctx1" brushRef="#br0" timeOffset="170891.81">17380 17192 34095 0,'-7'-14'3024'0,"6"7"-2416"0,2 3-480 0,5 1-128 16,1 2 1648-16,1-1 304 0,5 2 64 0,7-1 16 16,11-1-1456-16,15-1-272 0,11 2-64 0,4 1-16 15,-1 1 48-15,-4 2 16 0,-6 3 0 0,-7 2-12960 16,-8 2-2608-16</inkml:trace>
  <inkml:trace contextRef="#ctx1" brushRef="#br0" timeOffset="173130.35">18379 17447 5519 0,'1'-2'496'0,"1"1"-496"0,-1 1 0 0,-1 0 0 0,0 0 640 0,0 0 16 0,2 0 16 0,-1 0 0 15,0 0 752-15,1 0 160 0,1 1 16 0,-1-1 16 16,0 2 496-16,1-1 112 16,-2 0 16-16,2 1 0 0,0-1 320 0,-2 1 80 15,2 0 16-15,-2 1 0 0,2 0-784 0,0 0-144 16,1 1-48-16,2-1 0 0,0 3-688 0,1-2-144 15,1 0-16-15,2 0-16 0,0 2-416 0,1-2-80 16,3 0 0-16,0 2-16 0,1-2-96 0,2-1-16 16,1 1 0-16,2 1 0 0,1-1 16 0,1-1 0 15,2 0 0-15,-1-1 0 0,0 0-16 0,-2 1-16 16,0-3 0-16,-1 1 0 0,-2 0-48 0,-1-1-128 16,0 2 192-16,-1-1-64 0,-2 1 0 0,-2-1-128 0,0-1 192 15,-4 1-64-15,1 2-128 0,-4-1 160 0,0-1-160 0,-4 2 160 0,-1-2-160 0,0-1 0 16,-3 2 0-16,0-1 0 15,-1 1 0-15,-2-2 128 0,1 1-128 0,-2 0 0 0,1-1 0 0,-1 0 0 16,1 0 0-16,-1-1 0 0,0 1-192 0,0 0-112 16,0-1-16-16,0 1-12752 15,1-2-2544-15</inkml:trace>
  <inkml:trace contextRef="#ctx1" brushRef="#br0" timeOffset="173531.55">18691 17300 11967 0,'-3'-3'528'0,"3"3"112"0,2 1-512 0,-1 1-128 0,2-1 0 0,0 2 0 0,1 0 336 0,3-1 48 0,4 6 0 0,5 1 0 0,-16-9 1376 0,44 23 288 16,-44-23 48-16,46 24 16 0,-46-24 16 0,50 24 16 16,-50-24 0-16,51 24 0 0,-51-24-624 0,48 21-128 15,-48-21-32-15,39 19 0 0,-22-11-176 0,-3 1-32 16,-1-2-16-16,-5 0 0 0,1 0-336 0,-3 0-64 16,-2 1-16-16,-3 1 0 0,-1 1-240 0,-3-2-48 0,1 3-16 0,-4-1 0 15,-1 2-80-15,-2-2-16 0,-1 1 0 0,-1 2 0 16,-2-2 0-16,2 0-16 0,-2 0 0 0,1-2 0 15,-1-1-48-15,-1 0-16 0,1-1 0 0,0 0 0 16,-1 0-112-16,0-2 0 0,0 2-128 0,0-1 192 16,1 0-192-16,1-1 0 0,0 1 0 0,2-2 0 15,3-1 0-15,0 0-128 0,0 1 128 0,3 0-208 16,-2 1-800-16,2-1-144 0</inkml:trace>
  <inkml:trace contextRef="#ctx0" brushRef="#br0" timeOffset="198974.7">22289 17089 0,'0'0'0,"34"-160"16,-37 53 0,5 17-1,3 16 1</inkml:trace>
  <inkml:trace contextRef="#ctx1" brushRef="#br0" timeOffset="204714.29">11128 7919 10127 0,'-6'-14'896'0,"3"7"-704"0,1 1-192 0,-1 2 0 0,3 1 752 0,0 3 112 0,1 0 32 0,-1 0 0 0,2 1 64 16,-2 4 32-16,1 2 0 0,0 7 0 15,1 4-112-15,-2 5-32 0,0 4 0 0,-2 4 0 0,2-31-32 0,-4 70-16 16,0-34 0-16,0 3 0 0,-1 4-160 0,1-4-48 16,0-5 0-16,-2 6 0 0,-1 6 16 0,0 7 0 15,0 2 0-15,-1 0 0 0,1 0-96 0,-1-6 0 16,3-4-16-16,-2-1 0 16,1-4-128-16,0-9-32 0,4-8 0 0,-3-1 0 15,0 4 192-15,-1 3 48 0,-1 4 0 0,0 1 0 16,-2 1 64-16,2 0 32 0,0-1 0 0,2 0 0 15,-1-3-176-15,2-1-48 0,1-3 0 0,2-3 0 16,-1-2-208-16,4 1-48 0,-2-3-16 0,2-1 0 16,1-2-48-16,1-2-128 0,1-1 192 0,0-2-64 0,1-2 0 0,0 0-128 0,1-1 192 0,0-2-64 15,1 0 0-15,1-2-128 16,1 0 192-16,1-1-64 0,-1 0 16 0,1-2 0 0,0 0 0 0,4-2 0 16,1 2-144-16,3-4 192 0,1 2-192 0,2-2 192 15,1-1-192-15,2 0 0 16,2-1 144-16,1-1-144 0,1 1 0 0,0 0 0 15,2 1 0-15,2-1 128 0,-1 4-128 0,1-3 0 16,2 2 128-16,0 1-128 0,1 1 0 0,-2 0 0 16,-3-1 0-16,1 0 128 0,1 0-128 0,-1 0 0 15,-1-1 0-15,-1 0 0 0,2-1 0 0,2 1 0 0,2-1 0 0,-1 1 0 16,-1 0 0-16,0 1 0 0,3 0 0 0,-2 1 0 16,-1 0 0-16,0 1 0 0,1-1 0 0,0-1 0 15,-1 2 0-15,-3-4 0 0,0 2 0 0,2-1 0 16,1-1 0-16,0 1 0 0,0 1 0 0,-2-1 0 15,-1 1 0-15,0-2 0 0,2 2 0 0,-1 0 0 16,1 2 0-16,-4-2 0 0,1 1 0 0,0-1 0 16,-2 1 0-16,0-1 0 0,-2 2 0 0,-4-2 0 15,-1 0 0-15,-1 0 0 0,0 0 0 0,-3-2 0 16,-2 4 0-16,-2-4 0 0,-2 2 0 0,-1-1 0 16,-1 0 0-16,-2-1 0 0,-3 1 0 0,0-1 128 15,-1 0 80-15,0-1 32 0,0-3 0 0,-2 0 0 16,2-1 64-16,0-1 16 0,0-3 0 0,1 1 0 15,-1-2-128-15,0 0 0 0,-1-1-16 0,0 0 0 16,2-2-176-16,-1 1 192 0,0-1-192 0,0-2 192 0,1 0-192 0,-1 1 0 16,-1-3 144-16,1 1-144 0,-1-1 0 0,-1 1 144 15,1 0-144-15,-1 1 0 0,-1 1 192 0,0-1-64 16,1-1 0-16,-1-2-128 0,0 0 240 0,2-4-64 16,1-4-16-16,-2-6 0 0,3-3-32 0,0-2 0 0,1-1 0 0,0 1 0 15,1-2-128-15,-2 1 128 0,2 4-128 0,-3 2 128 16,0 3-128-16,-2 1 0 0,0 0 144 0,-1 2-144 15,2 0 128-15,-4-3-128 0,1-5 128 0,-3-3-128 16,-1 1 960-16,0-1 128 0,-1 4 32 0,-1 3 0 16,-1 2-1664-1,-1 3-336-15,-2 2-64 0,0 1-16 0,-2 0 784 0,0 2 176 0,2 3 0 0,-2 0 0 16,0 2 0-16,-1 0 0 16,0 2 0-16,-1 1 0 0,-1 2 128 0,-1 1-128 0,2 1 0 15,-2 2 0-15,-3-1 144 0,-4 1-144 0,-3-1 0 0,-3 2 144 16,-1 2-144-16,0 0 0 0,2 3 0 0,-5-1 0 15,-5 3 0-15,-3 0 0 0,1 3 128 0,-4-1-128 0,-2 3 0 0,-4 0 0 16,-1 1 0-16,-2 0 0 0,1 1 0 0,-2-2 0 16,0 4 0-16,1-2 0 15,2 1 0-15,1-1 0 0,3-1 0 0,1 1 0 16,3-3 0-16,2 1 0 0,2-4 0 0,4 0 0 0,5-1 0 0,4 0 0 16,1-1 0-16,5 0 0 0,3-1 0 0,2-1 0 15,5 0 0-15,3 1-176 16,2 0-208-16,3-1-64 15,3 1 0-15,4 0 0 0,5-1-544 0,2 3-112 0,6-1-32 0,6 2-17424 0</inkml:trace>
  <inkml:trace contextRef="#ctx1" brushRef="#br0" timeOffset="207625.94">15329 8245 1839 0,'1'-3'160'0,"2"1"-160"0,0-1 0 15,-2 1 0-15,1 1 0 0,1-2 0 0,1-3 144 0,3-2-144 0,3-2 192 0,0-3-16 0,0 4-16 0,-3-1 0 16,0 3 256-16,-3-1 48 0,-3 4 16 0,1 0 0 16,-4 1 992-16,1 0 192 0,-3 1 32 0,1 0 16 15,-1-1 928-15,0 0 192 0,1 2 48 0,0 0 0 0,1-1-48 0,1 1 0 16,0 1 0-16,1 0 0 0,0 0-1360 0,0 0-256 15,1 1-64-15,0 2-16 0,1 3-368 0,-1-1-80 16,1 4-16-16,1 1 0 0,-2 2-176 0,0 4-48 16,2 2 0-16,-1-6 0 0,-1-4-256 0,0 2-48 15,1 4-16-15,1 6 0 0,-3-20-128 0,0 0 0 16,10 86 0-16,-10-86 0 0,8 64 0 0,-8-64 0 16,8 63 0-16,-8-63 0 0,0 0 0 0,15 88 0 15,-15-88 128-15,0 0-128 0,15 78 192 0,-15-78-64 16,0 0 0-16,17 69 0 0,-17-69-128 0,0 0 128 0,20 68-128 0,-16-50 128 15,0-3-128-15,-1 1 0 0,0 1 0 0,0 1 0 16,-2 4 128-16,2-1-128 0,-2 0 0 0,1 0 128 16,-2 0-128-16,1-2 128 0,-1 0-128 15,0-2 128-15,0 2-128 0,0-4 0 0,2-1 0 0,-1 1 128 16,1-4-128-16,-1 0 128 0,2-2-128 0,-2-1 128 16,2-1-128-16,-3 0 160 0,1-3-160 0,-1 4 160 15,2-1-160-15,-1-2 192 16,-1 1-192-16,2 0 192 0,-2-1-64 0,0 1 0 0,0 0 0 0,0-2 0 15,0 0-128-15,1 0 160 0,-1 0-160 0,0-1 160 0,3 0-160 0,-2 0 128 16,1 0-128-16,1 1 128 0,-1-1-128 16,1-2 0-16,1 2 144 0,1-2-144 0,-1 1 0 0,2-1 0 15,1 1 0-15,0-2 128 0,0 0-128 0,0-2 0 16,1 2 0-16,1-1 0 0,1-1 0 0,0 1 0 16,-1 0 0-16,3-2 0 0,-1 1 0 15,0 0 128-15,2 0-128 0,0 1 0 0,1-2 0 0,-1 2 128 0,-1-2-128 16,2 1 0-16,3 1 0 0,2-1 0 0,1 0 0 15,1 0 0-15,-1-1 0 0,2 2 0 16,4-2 0-16,-1 2 0 0,0-1 0 0,1 1 0 0,1 0 0 0,0-1 0 16,-1 2 0-16,0 2 0 0,-2 0 0 15,-3 1 0-15,0-1 0 0,-1 0 0 0,1 3 0 0,-1-3 0 16,-2 3 0-16,-2-1 0 0,1-1 0 0,-2 0 0 16,-1-1 0-16,2 1 0 0,1-1 0 0,0-1 0 15,-2 0 0-15,1 1 0 0,-2-1 0 16,0-1 0-16,-1 0 0 0,0 0 0 0,-3 0 0 15,-1-1 0-15,-2 1 0 0,1-2 0 0,-4 2 0 0,0-1 128 16,2 0 0-16,-2-2 0 16,0 0 0-16,-1 0 0 0,0 0 32 0,-2 1 16 0,1-3 0 0,-1 1 0 0,0 0 32 15,-1-2 16-15,2-1 0 0,-1 0 0 16,-1-1-32-16,2-2-16 0,-1 1 0 0,-1-1 0 0,0 0-48 0,0 1 0 16,0-1 0-16,0-2 0 0,-1 1-128 0,1 0 192 15,-3-2-192-15,1 0 192 16,0 1-64-16,-4-3-128 0,0-1 192 0,-1-4-64 15,2 3 64-15,-2 1 0 0,2 1 0 0,-2-5 0 16,-1-3 32-16,-1-5 16 0,1 0 0 0,1-2 0 0,1 0-16 0,0-1 0 16,2 0 0-16,1 0 0 15,1 2-80-15,0-1-16 0,1 0 0 0,1 2 0 16,1 0 0-16,-1 1 0 0,0 0 0 0,0 3 0 0,2 1-128 0,-2 2 0 0,0 1 144 16,-2 2-144-1,1-2 0-15,-2 2 0 0,-1-3 0 0,1 0 128 0,-1 4-128 0,-2 1 0 16,0 3 0-16,-1-1 128 0,0 3-128 0,0 1 192 15,-1 0-64-15,-1 0 0 0,-2 0-128 0,0 0 192 16,-2 2-64-16,0-2 0 0,-1 2-128 0,1-2 192 16,1 3-64-16,-3-2 0 0,0 2-128 0,-1 1 144 15,2 1-144-15,-1-1 160 0,-1 2-160 0,1-2 0 16,-2 2 0-16,0 0 128 0,-2 0-128 0,1 1 0 16,-3 1 0-16,-2 1 0 0,-1 1 0 0,-5 1 0 15,-7 2 0-15,-3 1 0 0,-2 2 0 0,-3 0 0 16,-4 2 0-16,1-1 0 0,3 3 0 0,5-3 0 15,4-1 0-15,4-2 0 0,2 0 0 0,5-1 0 16,7 0 0-16,3-2 0 16,4 2-688-16,3 0-16 0,4 1 0 0,3 3 0 15,3 3-976-15,3 4-208 0</inkml:trace>
  <inkml:trace contextRef="#ctx1" brushRef="#br0" timeOffset="211480.01">20439 8149 2751 0,'2'-5'256'0,"0"2"-256"0,-1 1 0 0,1 1 0 0,-1-1 1200 0,0 2 192 0,1 2 32 0,-1-1 16 0,2 1 32 0,0 1 0 0,1 2 0 0,-2 1 0 15,-1 1 48-15,0 0 16 0,-1 0 0 0,0 2 0 16,2 0 32-16,-2 1 16 0,0 2 0 0,0-1 0 16,0 0-448-16,1 0-96 0,-1 1-16 0,0-4 0 15,2-2-272-15,-2 1-64 0,0 1-16 0,1 2 0 16,-1 2-112-16,0 0-32 0,0 1 0 0,0 1 0 16,0-1-32-16,0 1-16 0,0 0 0 0,-1 0 0 15,1 0-96-15,-2 1 0 0,1 0-16 0,-2-1 0 16,2 0-64-16,-2 0-16 0,1 1 0 0,2-3 0 15,-1 2-32-15,1-1 0 0,-2 0 0 0,2 0 0 0,-1-4-64 0,1 3 0 16,-1-1-16-16,-1 0 0 16,1 1-32-16,-1-2 0 0,1-1 0 0,0 0 0 0,-1-1 0 0,1-1 0 15,-2 2 0-15,2-1 0 0,-2 2-16 0,1-1-128 16,1 1 192-16,-1-2-64 0,1-1-128 0,0-1 160 16,-1 2-160-16,2-1 160 0,-1-1-160 0,1 1 128 0,-2 0-128 15,1 2 128-15,0-1-128 0,-1-1 0 0,1 2 0 0,-1-1 0 16,1 1 0-16,1-2 128 0,-1-2-128 15,-1 0 0-15,2 0 0 0,-1 1 128 0,1 1-128 0,-2 0 0 16,2 0 0-16,-1 0 0 0,1 0 128 0,-2 0-128 16,2 0 0-16,0-1 0 0,0 0 0 0,0-1 0 15,0 1 0-15,0 0 128 16,0 1-128-16,0-2 0 0,0 1 0 0,0-2 0 16,-1 2 128-16,1 0-128 0,0-2 0 0,1 1 0 15,-1 1 0-15,0-2 0 0,2-1 0 0,-1 1 0 0,1-1 128 0,1 0-128 0,-2 0 0 0,0 0 0 16,1-1 0-16,1 1 0 0,-2-1 0 0,0 1 128 15,2-2-128-15,-1 0 0 16,0 1 0-16,0-1 128 0,1 1-128 0,0-2 0 16,-1 1 0-16,1 2 128 0,0-2-128 0,-2-1 0 15,4 2 128-15,-1-1-128 0,-1 1 0 0,1-1 128 0,-1 0-128 0,0 1 0 16,1-1 0-16,0 2 0 16,2-2 0-16,-1 1 0 0,1-1 128 0,0 1-128 0,1-1 0 0,-2 0 0 0,4-1 0 15,-2 2 0-15,0-1 0 0,0 1 0 16,-1-1 0-16,1 2 0 15,-2-2 0-15,2 1 0 0,1 1 0 0,-3-2 0 0,1 0 0 0,-2 1 0 0,2 1 0 16,-2-2 0-16,2 2 0 0,-2 0 0 0,2-2 0 0,-2 2 0 31,-1 0 0-31,1-2 0 0,0 1 128 0,-1-1-128 16,1 0 0-16,-1 1 0 0,0-1 0 0,0-1 0 0,-1 2 0 0,1-1 0 0,1-1 0 0,1 1 0 16,-1-1 0-16,0 2 0 0,0-2 128 0,2 0-128 15,0 0 0-15,-1 0 0 0,1 0 0 0,0-2 0 16,-1 2 0-16,1 0 0 15,1 0 0-15,-1 0 0 0,1 0 0 0,0 2 0 0,-2-2 128 0,1 0-128 0,0 1 0 0,-1-1 0 32,1 2 0-32,0-2 0 0,-1 0 0 0,1 0 0 15,1 0 128-15,0 0-128 0,2 0 0 0,-1 0 0 16,2 0 0-16,0-2 0 0,0 2 0 0,1 2 128 16,0-2-128-16,1 0 0 0,-1 1 0 0,0-1 0 0,1 2 128 0,-3-2-128 15,3 1 0-15,-1 0 0 0,0 1 0 0,-1-2 0 16,0 0 0-16,-1 1 0 0,-1-1 0 0,1 0 128 0,0 0-128 15,0 2 0-15,1-2 0 0,-2 0 128 16,-1 1-128-16,2-1 0 0,-1 0 0 0,1 1 0 16,1-1 0-16,-2 2 0 0,2-2 0 0,-1 0 0 15,0 1 0-15,1 1 0 0,2 1 0 0,-3-2 0 16,0 0 0-16,1 1 0 0,-2 1 0 0,2-2 0 16,-1 0 0-16,-1 1 0 0,1-2 0 0,-2 1 0 15,0 2 0-15,-4-2 0 0,-3-1 0 0,2 2 0 16,4-2 0-16,3 0 0 0,-2 0 0 0,-2 0 0 15,1 0 0-15,-2 0 0 0,2 0 0 0,-2 1 0 16,2-1 0-16,-2 0 0 0,2-1 0 0,-2-1 0 0,0 2 0 16,0-2 0-16,1 0 128 0,-1 1-128 0,0-1 0 0,0 1 0 15,-1-2 0-15,1 2 0 0,-1-1 0 0,0 0 0 16,0 2 0-16,0-3 0 0,-2 0 0 0,2 0 0 16,-2 0 128-16,1 2-128 0,-1-2 0 0,1 0 160 15,-1-1-160-15,0 1 160 0,1-1-160 0,1-2 192 16,-3 2-192-16,1 0 192 0,2-1-192 0,-2 1 160 15,1-1-160-15,-1-1 160 0,2-1-160 0,-2-2 160 16,2 4-160-16,-1-2 160 0,-1 0-160 0,2 0 160 0,-2-2-160 16,1-1 160-16,-1 0-160 0,0 0 160 0,-1 2-160 0,0-1 160 15,2 0-160-15,-4-1 160 0,2-3-160 0,-1 2 160 16,1 2-32-16,0-2 0 0,-1-3 0 0,-2-3 0 16,1-2 16-16,0 1 0 0,-1 1 0 15,0 0 0-15,0 2-16 0,0-1-128 0,0 1 192 0,1 2-64 16,-3-1-128-16,3 1 160 0,0 0-160 0,-1 1 160 15,-1-1-160-15,1 0 128 0,-1 0-128 0,0-1 128 16,-1 0-128-16,3 0 0 0,-3 1 144 0,1-1-144 16,0 0 0-16,-2 1 128 0,2 1-128 0,0-1 0 15,-2 0 0-15,2 2 144 0,-2-2-144 0,1 2 0 0,2 1 144 16,-3-1-144-16,2-2 0 0,0 3 144 0,1 0-144 0,0 2 0 16,0-2 0-16,0-1 128 0,2 1-128 0,-2 0 0 15,0-2 0-15,0 1 0 16,1 0 0-16,-1 0 0 0,0-2 0 0,0-1 0 0,0 1 0 0,1 2 0 15,-1-1 0-15,0 0 0 0,0 2 0 0,2-2 0 16,-2 1 0-16,0 1 0 0,0 2 0 16,0 1 0-16,-1-2 128 0,1 2-128 15,-1 2 0-15,0-1 0 0,0 0 0 0,-2 2 0 0,-1 0 0 0,1 0 0 0,-1-1 0 0,-1 1 128 16,1 0-128-16,-2 1 0 16,1-1 0-16,-1 0 0 0,1 1 0 0,-4-2 0 0,1 3 0 0,-3-1 0 15,0 0 0-15,-3 0 0 0,0 0 128 0,-1 3-128 16,-2-1 0-16,-3 1 0 0,-1 1 0 0,-1-1 0 15,-1 3 0-15,-1-3 0 16,1 3 0-16,-1-3 0 0,3 1 0 0,0 1 0 0,0-2 0 0,0 0 0 16,4 0 0-16,0 0 0 15,3-2 0-15,-1 1 0 0,2 0 0 0,-1-2 0 0,2 1 0 0,1 1 0 16,0-1 0-16,2 1 0 16,1 1 0-16,-2-1 0 0,2-1 0 0,0-1 0 0,-1 2 0 0,1 0 0 0,0 1 0 0,-1 0 0 15,1 0 0-15,1 0 0 16,0 1 0-16,1 0 0 0,0 2 0 0,1-1 0 15,0 0-320-15,3 1 64 0,2 2 16 0,-1-3 0 32,2 4-608-32,4 0-128 0,1 1-32 0,1 1-18720 0</inkml:trace>
  <inkml:trace contextRef="#ctx1" brushRef="#br0" timeOffset="213036.9">22009 8261 1839 0,'0'0'160'0,"-1"-2"-160"0,1 1 0 0,0 1 0 0,0 0 784 0,0-1 128 0,0-1 32 0,-1-2 0 0,1 1 528 0,-2-1 96 16,4 1 32-16,-1 0 0 0,0 0 304 0,1 3 64 15,1 0 16-15,-2 0 0 0,2 3-320 0,0 1-64 16,1 2-16-16,-1 1 0 0,1 2-512 0,0-1-112 16,-1-1 0-16,0 0-16 0,1 3-448 0,0 1-96 15,1 4-16-15,0 1 0 0,-5-16-128 0,0 0-48 16,0 0 0-16,19 88 0 0,-19-88 96 0,0 0 16 15,5 76 0-15,-5-76 0 0,0 0-96 0,0 74-16 16,0-74 0-16,0 0 0 0,-5 63 96 0,2-46 16 0,0 0 0 16,0-1 0-16,0-2 144 0,-2 2 48 15,-1-2 0-15,0-2 0 0,4 4-32 0,-1-2 0 0,-2 0 0 0,1-1 0 16,1 1-160-16,-1-4-48 0,1-2 0 0,1 1 0 16,2-1-80-16,-2 2 0 0,-1 0-16 0,0-1 0 15,5 0-16-15,-2 1 0 0,-2-1 0 0,1-2 0 16,0 0 96-16,1 0 0 0,0-3 16 0,0 1 0 15,2 0 16-15,1-1 0 0,-4 2 0 0,-1-2 0 16,2 2-112-16,-1-2-32 0,1 0 0 0,0 2 0 16,0 0-144-16,0-1 160 0,0 1-160 0,1 0 160 0,4-1-160 15,-1 1 0-15,-1 1 0 0,-2-1 0 16,-1-1 0-16,0 1 0 0,2 0 0 0,-1-1 0 16,0 1 0-16,1 0 0 0,1-2 0 0,-2 0 0 0,2 0 0 0,0-1 0 15,0 0 0-15,-1 0 0 0,1 0 0 0,0-1 128 16,1 1-128-16,0 0 0 15,4 0 128-15,-4 0-128 0,-3 1 0 0,2 0 128 0,1-1-128 0,-1 1 0 16,1 2 0-16,2-3 128 16,0 1-128-16,-1-1 0 0,0 1 0 0,-1-3 0 0,0 2 0 0,2-1 0 15,-1-1 0-15,2-1 0 0,-1-1 128 0,1 1-128 0,-1 0 128 0,1-2-128 16,-2 2 160-16,2-1-160 16,-1-1 192-16,-3 2-192 0,-2 0 176 0,2 0-176 15,-1 0 160-15,-1 0-160 0,2 0 0 0,-2 2 128 0,1-2-128 0,1 0 0 16,-1 0 0-16,1 1 0 15,1-1 0-15,1 0 0 0,3 0 0 0,1 0 0 0,-2-1 0 0,1 1 0 16,5-2 0-16,4 0 0 16,3-1 0-16,5 0 0 0,7-1 0 0,-2 0 0 15,-11-1 0-15,-3 1 0 0,4 1 0 0,0 0 128 0,0 2-128 0,2 0 0 0,0-1 0 0,0 1 0 16,-1-1 0-16,2 2 0 0,0-1 0 0,-1-1 128 16,1 1-128-16,-2 0 0 0,-3-1 0 0,1-1 0 15,-1-1 128-15,-9 4-128 0,-2-1 0 0,0-1 144 16,0 1-144-16,-2 0 128 15,2-2-128-15,2 1 192 16,-1-1-192-16,2 1 192 0,0-3-192 0,1 1 128 0,8 0-128 0,1-3 128 0,-3-2-128 0,2 1 0 16,4 1 144-16,-5-2-144 0,-6 1 128 0,-2 1-128 0,-2 0 160 15,-1 1-160-15,-1-1 192 16,-1 0-48-16,-2 0-16 0,1 0 0 0,-1 0 16 0,-1 0 0 0,-1 1 0 0,0-2 0 31,2-1 48-31,-3 1 0 0,-1-1 0 0,-2 1 0 16,3-5 48-16,-3-1 16 0,-2 0 0 0,-1-2 0 15,5-2-80-15,-2-1-16 0,0 3 0 0,0-1 0 16,-1 0-32-16,1 0-128 0,-1 1 192 0,1 1-64 16,-1-1-128-16,-1 0 128 0,3 2-128 0,-1-1 128 15,-1 2-128-15,1 0 0 0,0-1 0 0,1 0 0 16,0 1 0-16,0-1 0 0,1 0 0 0,-2 0 0 16,2 1 128-16,-1 1-128 0,-1-3 0 0,2 3 128 0,0-1-128 0,-1 2 160 15,1-2-160-15,-2 2 160 16,0-2-160-16,0-1 128 0,-1 3-128 0,0-2 128 0,0 0-128 0,1 3 0 15,0 3 144-15,0-1-144 0,0 1 0 0,-1-3 144 16,-2-2-144-16,1 0 0 0,-2-1 128 0,0 2-128 16,-1 1 0-16,1 0 0 0,0 3 0 0,0 1 0 15,0 1 0-15,-1 0 0 0,-1 1 0 0,1 1 0 16,-2-1 0-16,0 1 0 0,-1 2 128 0,-1-2-128 16,1 0 0-16,-2 0 0 0,-1 1 0 0,-1-3 0 15,1 2 128-15,-2 1-128 0,-1-1 0 0,-3 0 0 0,1 0 128 0,-4 0-128 16,-1-1 0-16,-1 0 160 0,-2 1-160 0,-3-1 128 15,-1 1-128-15,10 0 0 16,4 2 0-16,3-1 128 0,-3 1-128 0,-2-1 0 0,-3 2 0 16,-5 0 0-16,-6 0 0 0,-15 0 0 0,-17 0 0 0,-8 0 0 15,-3 0 0-15,4 2 0 0,11-1 0 0,11 1 0 16,9 1-432-16,8 2-64 0,2 4-16 0,5 2-13888 16,6 5-2768-16</inkml:trace>
  <inkml:trace contextRef="#ctx1" brushRef="#br0" timeOffset="-212823.76">15585 9839 8287 0,'0'-2'736'0,"0"1"-592"0,0 1-144 0,0 0 0 0,-2 0 1024 0,2-1 192 0,-1 1 16 0,-1 1 16 0,1 2 256 0,-2 2 48 15,0 5 16-15,2 5 0 0,0 4-512 0,-1 4-96 16,2 5-32-16,0-28 0 0,2 55-240 0,-2-55-48 16,4 65-16-16,-4-65 0 0,7 81-192 0,-7-81-48 15,8 89 0-15,-8-89 0 16,13 83-80-16,-13-83-32 0,14 68 0 0,-14-68 0 15,0 0 208-15,17 82 32 0,-17-82 16 0,0 0 0 16,10 68 144-16,-9-50 32 0,1-2 0 0,-2-1 0 16,0-2-208-16,0 0-48 0,-2-2 0 0,2 0 0 0,0-2-96 0,0-1-32 15,0-2 0-15,0-1 0 0,0 0-128 16,0-3-16-16,0 0-16 0,2-2 0 0,-1 0-400 0,1-3-80 16,-1-1 0-16,1 0-14528 0</inkml:trace>
  <inkml:trace contextRef="#ctx1" brushRef="#br0" timeOffset="-212271.64">15292 9939 4607 0,'0'-17'400'0,"0"9"-400"15,2 1 0-15,-4 1 0 0,2 3 656 0,0 0 48 16,0-1 16-16,2-3 0 0,-1-3 1008 0,3-3 208 0,3-2 48 0,3 2 0 15,3 0 384-15,4 2 64 0,4 3 32 0,5 1 0 16,3 1-784-16,7 0-144 0,2 4-48 0,3-1 0 16,2 1-592-16,1 1-128 0,1-2-32 0,-1 0 0 15,-1 0-288-15,-2-1-48 0,0 3-16 0,-3-1 0 16,-3 2 16-16,-4 0 0 0,-1 3 0 0,-5 0 0 16,-1 3-16-16,-4 1-16 0,-4 1 0 0,-4 2 0 15,-2 1-208-15,-6 1-32 0,-1-1-128 0,-4 2 192 16,-2-1 0-16,-4 1-16 0,-4 1 0 0,-4 0 0 0,0-2 64 15,-3 0 16-15,-4 1 0 0,-2 0 0 0,2-2-32 16,-2-1 0-16,0 0 0 0,4-2 0 16,4-3 96-16,2-1 0 0,2-1 16 0,-1-2 0 0,3 0-96 0,1-2-32 15,2 0 0-15,3-4 0 16,1 1-80-16,3-1-128 0,2 0 176 0,2 0-176 0,2 0 192 0,1 1-192 16,3 1 192-16,-1 1-192 0,4 0 0 0,1 1 0 15,3-1 0-15,0 4 0 0,3 1 0 0,1 1 0 16,2 3 0-16,-1 0 0 0,-5 0-192 0,0 0 48 15,0 1 16-15,-17-8 0 0,0 0 128 0,0 0-208 16,65 50 80-16,-53-37 128 0,-3 1-144 0,-1 0 144 16,-4-3 0-16,-4 1 0 0,-4 0 0 0,-5 1 0 15,-2-2 0-15,-6 2 0 0,-4-2 0 0,-2 2 0 16,-4-3 0-16,-1 1 144 0,-2-1 128 0,-2 0 32 16,-1 0 0-16,-2-2 0 0,-2 1 16 0,0-2 16 0,1 0 0 15,2-3 0-15,3 2-48 0,3-3-16 0,5-2 0 16,3 0 0-16,3-1-112 0,4 0-32 0,6 0 0 15,2 0 0-15,1-1-128 0,2 2 0 0,2 1 0 0,3-1 0 16,1 1-128-16,2 1-64 0,2 1-16 0,4 1-12592 16,2 1-2496-16</inkml:trace>
  <inkml:trace contextRef="#ctx1" brushRef="#br0" timeOffset="-211825.79">16349 10540 4607 0,'0'-3'192'0,"0"1"64"0,0 1-256 0,0 0 0 0,0-1 0 0,0 2 0 0,0 0 1568 0,0 0 272 0,0 2 48 0,0-1 16 0,-1 3 576 0,-1 2 112 15,-1 2 32-15,2 1 0 0,-2 2-880 0,0 0-160 32,0 5-48-32,2 1 0 0,0 1-192 0,-1 3-32 0,2-1-16 0,0 1 0 0,0 1-208 0,2-1-32 31,0-1-16-31,1-1 0 0,0 0-304 0,1-2-64 0,-1-2-16 0,0-1 0 15,0-1-112-15,-2-2-32 0,1-1 0 0,-1-1 0 0,2-1-176 0,-3-1-32 16,1-1-16-16,1-2 0 0,-1 0-80 0,0-1-16 31,1 0 0-31,-1-2 0 0,1 1-192 0,-1-1 128 0,1-1-128 0,-1-1 0 0,0 1 0 0,1 0-240 16,-1 0 32-16,2-2-17792 16</inkml:trace>
  <inkml:trace contextRef="#ctx1" brushRef="#br0" timeOffset="-211126.7">17267 9723 6447 0,'6'3'576'0,"-3"-2"-576"0,-3 1 0 0,-2-1 0 0,2 2 1104 0,0 1 112 0,2 3 32 0,0 6 0 0,1 4 640 0,0 1 128 0,0 2 32 0,0-2 0 16,0-1-272-16,1 2-48 0,-3 0-16 0,2 3 0 15,0-1-304-15,-2-4-64 0,1-4-16 0,-1 3 0 16,-1 4-400-16,0 3-80 0,0 4-16 0,-1 0 0 16,-1-1-384-16,-1 1-96 0,1 1-16 0,-1-1 0 15,1-3 0-15,1-2 0 0,0-1 0 0,-1-3 0 16,2-2-48-16,0-2-16 0,0-3 0 0,0 0 0 16,0-1 176-16,2-3 48 0,-2 0 0 0,0-2 0 15,1-1-144-15,0-3-32 0,1 2 0 0,-2-3 0 16,0 1-112-16,0-2-16 0,0 1-16 0,-2-1 0 0,2-1-176 15,-2-1 0-15,0 2 0 0,-1-3 128 0,-1 1-128 16,0-3 0 0,-2 1-192-16,-1-1-11440 0,2-1-2272 0</inkml:trace>
  <inkml:trace contextRef="#ctx1" brushRef="#br0" timeOffset="-210857.57">16887 10090 9215 0,'3'0'816'0,"0"0"-656"16,0 0-160-16,-1 0 0 0,3 2 976 0,-1-2 176 0,4 1 16 0,8-1 16 15,7 0 1344-15,5 2 272 0,6-1 48 0,2-1 16 16,3 0-160-16,0 0-16 16,2 0-16-16,-1 0 0 0,-4 0-912 0,0 1-176 0,-4-1-48 0,-1 0 0 15,-2 2-720-15,-4-1-160 16,0 1-16-16,-2-2-16 0,1-2-336 0,-3 2-64 0,-1 0-16 0,-2 0 0 15,1-1-48-15,-5-1-16 16,-1 1 0-16,-2 0 0 0,0-1-144 0,-1-1 0 0,-3 2 0 0,-1-1 128 16,-2 1-128-16,-3-2 0 0,-1 3 0 0,-1-1-12656 31,-2 2-2448-31</inkml:trace>
  <inkml:trace contextRef="#ctx1" brushRef="#br0" timeOffset="-210428.61">18512 9804 19343 0,'-3'-13'848'0,"1"7"192"0,1 2-832 0,1 0-208 0,0 2 0 0,0 2 0 0,1 0 528 0,1 2 64 0,-1 2 16 0,-1 4 0 0,0 5 240 0,-3 3 48 16,-1 6 16-16,0 4 0 0,0 3 16 0,-1 1 0 15,1 0 0-15,0 1 0 0,1 5-192 0,0 1-32 16,2 4-16-16,0 4 0 0,-1 2-368 0,1 0-80 16,1-47-16-16,5 87 0 0,-5-87-224 0,7 71 0 15,-7-71 128-15,0 0-128 0,12 78 0 0,-12-78 0 16,0 0 0-16,0 0 0 0,31 66 0 0,-24-55 128 0,-1-2-128 16,-1-2 144-16,1-2-144 0,-1 1 0 15,1-2 144-15,-2-1-144 0,2-1-208 0,0-2-112 16,-2 0-32-16,0-2-13504 0</inkml:trace>
  <inkml:trace contextRef="#ctx1" brushRef="#br0" timeOffset="-209920.6">18314 9876 2751 0,'15'-23'256'0,"-6"12"-256"0,-2 1 0 0,0 0 0 0,0 3 1600 0,0 1 288 15,3-2 48-15,7-8 16 0,10-6 336 0,7-5 64 16,4-2 16-16,1 5 0 0,1 5-384 0,-3 5-64 16,-1 4 0-16,0 4-16 15,-2 5-768-15,-2 2-160 0,-2 3-16 0,-3 3-16 16,-2 3-400-16,-25-10-80 0,0 0-16 0,61 37 0 16,-61-37-112-16,0 0-16 0,0 0-16 0,0 0 0 15,0 0-32-15,27 79 0 0,-36-66 0 0,-3 1 0 16,-3 0 128-16,0-3 32 0,-4 2 0 0,-3 0 0 0,-4 1-48 0,-3-1 0 0,-2 1 0 0,0-2 0 15,2 1-80-15,3-3-32 16,3-3 0-16,5-1 0 0,3-3-144 0,4-2-128 16,5-2 192-16,4-1-192 0,2 1 0 0,2-2 0 0,7-3 0 0,4 1 0 15,4-2 0-15,4-2-144 0,1 3 144 0,1-1-192 16,0 2-96-16,2 0-32 0,3 1 0 16,2 0 0-16,-2 3 0 0,-1 1-16 15,-2 2 0-15,-2 4 0 0,-2 0 192 0,-4 2 144 0,-3 2-192 0,-5-1 192 16,-2 0 0-16,-4 1 0 15,-3 2 0-15,-6 0 0 0,-2-2 0 0,1-1 0 0,-2-1 0 0,-4-1 144 0,-4 3 208 0,-5 0 32 16,-6 4 16 0,-5-5 0-16,-1 5 304 0,-4-2 48 15,1 0 16-15,1-1 0 0,2-2-128 0,4-2-32 0,2-3 0 0,5-1 0 0,2-2-288 0,4-1-64 16,3 0-16 0,3-1 0-16,2-1-240 0,2 1 0 0,3-1 0 0,0 1 0 15,2 1-320 1,1 0-128-16,-1 3 0 0,2 0-17280 0</inkml:trace>
  <inkml:trace contextRef="#ctx1" brushRef="#br0" timeOffset="-209350.25">18893 10343 12895 0,'4'-4'576'0,"2"1"112"0,5 2-560 0,-5-2-128 0,-3 1 0 0,-2 1 0 0,2-2 1280 0,5 0 240 0,5-2 32 0,4-2 16 0,2 0 192 0,-4 0 32 16,1 2 16-16,-4 1 0 0,1 0-400 0,0 0-64 0,1 2-32 0,-1 1 0 16,-1 2-416-16,0 2-64 15,-1 0-32-15,0 3 0 0,-1 2-416 0,-3 0-96 0,-1 4-16 0,-2-1 0 16,0 2-272-16,-2 1 0 0,-2 0 0 0,-2 0 0 16,-3 0 128-16,-4 2-128 0,-4 2 0 0,1-2 0 15,-1-1 128-15,0-2-128 0,-1-2 0 0,0-2 0 16,0-1 0-16,0-1 0 0,2-2 0 0,3-1 0 15,0-1 176-15,3-1-176 0,2-2 160 0,3 0-160 16,2 0 128-16,3-1-128 0,5-2 0 0,-1-1 0 16,5 1 0-16,0-1 0 0,2 1 0 0,0-1 0 15,1 2 0-15,3 1 0 0,1 0 0 0,-1 1 0 16,-2 0 0-16,2 2-128 0,0 3 128 0,-2 0 0 0,-1 2-160 16,-5 2 160-16,-1 1-128 0,-4 0 128 0,-2 0 0 0,-3-1 0 15,-2 4 0-15,-3 1-128 0,-3 2 128 0,-5-2 0 16,-3 1 128-16,-3 1-128 0,-4-2 512 0,1 0 16 15,-1-1 16-15,-1-3 0 0,0 0 352 16,1-2 64-16,-1-1 0 0,2-1 16 16,3-2-368-16,1-1-80 0,0-2-16 0,3 1 0 0,2-2-352 0,2 0-160 15,2-3 128-15,1 2-128 0,3-2-160 0,1 0-112 16,1 0-32-16,1 0-17824 0</inkml:trace>
  <inkml:trace contextRef="#ctx1" brushRef="#br0" timeOffset="-208730.23">19448 9754 11055 0,'0'0'976'0,"2"0"-784"0,-1 1-192 0,1 1 0 0,-1 1 1296 0,0 0 224 0,4 2 32 0,2 5 16 0,-7-10 464 0,0 0 80 15,0 0 32-15,55 79 0 0,-55-79-448 0,0 0-96 16,56 69 0-16,-56-69-16 16,0 0-256-16,67 64-48 15,-67-64-16-15,0 0 0 0,65 58-384 0,-65-58-80 16,0 0-16-16,66 49 0 0,-66-49-272 0,0 0-64 15,58 37-16-15,-41-27 0 0,0-2-96 0,-2 1-16 0,-1-1 0 0,-2-1 0 16,-2-1-160-16,-2-2-32 0,1 1-128 0,-4-1 192 16,-2-1-192-16,0 0 0 0,-2-1 0 0,1 0 0 15,-1-1 0-15,-1-1 0 0,0 0 0 0,-3 0 0 32,-1-1-1216-32,0-2-224 0</inkml:trace>
  <inkml:trace contextRef="#ctx1" brushRef="#br0" timeOffset="-208460.63">19797 9693 14735 0,'4'-21'640'0,"-1"11"160"0,0 0-640 0,0 5-160 16,-2 0 0-16,1 4 0 0,-2 1 1536 0,1 0 256 16,1 1 64-16,-2 4 16 0,-2 6 224 0,-5 6 32 15,-6 8 16-15,-4 6 0 0,-2 5-592 0,-7 2-112 16,-2 4-32-16,0 1 0 0,-1-2-672 0,3-5-144 15,0-2-16-15,-1 2-16 0,-1 0-304 0,1 0-64 16,3-5-16-16,3-3 0 0,3-3-176 0,1-3 192 0,3-4-192 0,2-2 192 16,1-4-192-16,4-2 160 0,1-1-160 0,3-4 160 15,1 0-160-15,0-3 0 0,2 1 0 0,0-1 0 32,2 0-576-32,0 0-64 0,1-1 0 0,0 2-15360 0</inkml:trace>
  <inkml:trace contextRef="#ctx1" brushRef="#br0" timeOffset="-207564.99">20094 10069 11055 0,'0'-1'976'0,"0"-1"-784"0,1 1-192 0,1 1 0 0,-1 0 1504 0,0 0 256 0,2-2 48 0,3-2 16 0,1 0 144 0,0 0 16 15,3-2 16-15,0 2 0 0,1-2-640 0,0 2-128 16,1 1-16-16,0-1-16 0,3-2-160 0,-1 3-16 15,1 1-16-15,-1-1 0 0,-2 1-272 0,0 2-48 16,0 2-16-16,0 2 0 0,0 2-288 0,-2 2-64 16,-2 2-16-16,-2 3 0 0,-1 2-144 0,-2 2-32 15,-3 3 0-15,-3 1 0 0,-2 2-128 0,-7 1 192 16,0 1-192-16,-4 2 192 0,1-1-192 0,-2-2 0 0,3-2 144 0,-3-2-144 16,-2-2 0-16,4-4 0 15,2 1 0-15,2-6 0 0,-1 3 160 0,1-4-32 0,4-1-128 16,0-1 192-16,1 1 192 0,2-3 16 0,1-1 16 0,3 0 0 15,3-2 48-15,3 1 16 0,4-2 0 0,2 0 0 16,4-3 32-16,2 0 0 0,3-1 0 0,5-2 0 16,2-1 0-16,2-1 16 0,-1-1 0 0,1-1 0 15,-2 3-80-15,-1-1-32 0,1 1 0 0,-1 1 0 16,0 2-224-16,-1 1-32 0,-2 0-16 0,-2 2 0 0,-3 1-144 0,-2 3 0 16,-5-1 0-16,0 4 0 15,-3 1-256-15,-3 2-48 0,-2 2 0 0,-4 4-20112 16</inkml:trace>
  <inkml:trace contextRef="#ctx1" brushRef="#br0" timeOffset="-198653.14">15102 9439 3679 0,'-2'-1'320'0,"1"-1"-320"0,-1 2 0 0,1 0 0 0,1 0 912 0,-1 0 112 0,-1 0 32 0,1 2 0 0,-2-1 864 0,0 2 160 16,2 1 32-16,-1 5 16 16,1 0-384-16,1 4-80 0,1 4 0 0,1 3-16 15,-2 0-80-15,0-20-16 0,0 0 0 0,5 92 0 16,-5-92-224-16,5 84-48 0,-5-84-16 0,-3 89 0 15,3-89-384-15,-5 91-80 0,3-42-16 0,-3-1 0 0,5-48-320 0,-5 81-64 16,0-33-16-16,1 4 0 0,1 3-144 0,1-3-48 0,0-2 0 16,2-50 0-16,-1 93-64 0,1-93 0 0,1 83-128 15,-1-83 192-15,4 67 0 0,-4-67-16 0,3 63 0 0,-3-63 0 16,6 71 128-16,-6-71 16 16,6 71 16-16,-6-71 0 0,8 62 16 0,-8-62 0 15,0 0 0-15,16 78 0 0,-16-78-112 0,0 0-32 16,0 0 0-16,19 73 0 15,-13-60-80-15,-2-2 0 0,0 2-128 0,2-3 192 0,-2 0-64 0,1-2-128 0,-1-1 176 0,0 0-176 16,0-1 176-16,1-2-176 16,-1-1 160-16,0 0-160 0,2-1 160 0,-2-2-160 0,3 0 160 0,0 0-160 15,0-1 160-15,2-2-160 0,-1 0 160 16,2 1-160-16,3-3 176 0,1 0-176 16,1 0 192-16,2 1-192 0,2-1 128 0,-1 0-128 0,0 1 0 0,2 1 0 15,3 0 0-15,1 1 0 0,4 0 0 16,2 1 0-16,1 1 0 0,1-2 0 15,2 1 0-15,0-2 0 0,0 2 0 0,3-2 0 16,2-1 0-16,2-1 0 0,0 1 0 0,0 1 0 0,4-1 0 0,2 3 0 0,2 1 0 16,-1 1 0-16,3 2 0 0,-3 3 0 15,-2-1 0-15,-3-1 0 0,1 1 0 0,3-2 0 16,5-1 0-16,2 0 0 0,4-1 0 0,1 2 0 16,3-2 0-16,-3 2 0 0,2 2 0 0,0-4 0 15,1 0 0-15,0-2 0 0,-8 0 0 0,4-1 0 16,7 1 0-16,4 1 0 0,0 3 0 0,-2 1 0 15,-5-1 0-15,-3-2 0 0,2-1 0 0,0-1 0 16,2-1 0-16,2 1 0 0,0 1 0 0,0 1 0 16,-3 3 0-16,-1-2 0 0,-4-1 0 0,2-2 0 15,0-2 0-15,5-1 0 0,2 1 0 0,5 0 0 16,-1 2 128-16,0 1-128 0,-5 0 0 0,-2-3 0 16,-5 0 0-16,4-1 0 0,6 0 128 0,3 1-128 0,4-2 0 0,-2 4 0 15,-2 1 0-15,-4 1 0 16,0-1 0-16,-4-1 0 0,2 0 0 0,3-1 0 15,3 4 0-15,-2 0 0 0,0 4 0 0,-7-2 0 0,-4 2 0 16,-1-3 0-16,-1-2 0 0,-1 1 0 0,1-1 0 0,-1 2 0 16,1 0 0-16,-4 0 0 0,-1 2 0 0,-1-1 0 15,-5 1 0-15,0-4 0 0,-1-1 0 0,-2-1 0 16,2-2 0-16,0 0 0 0,0-1 128 0,-1 1-128 16,-3 0 0-16,-3 2 0 0,-2-1 144 0,-2 1-144 15,-2 1 0-15,-6-1 144 0,-1 1-144 0,-3-2 0 16,-2 1 144-16,-2-1-144 0,1 1 0 0,-3-2 144 15,-3 0-144-15,-1 0 0 0,2 1 144 0,-2-1-144 0,0-2 0 16,-1 1 144-16,0-1-144 0,0 0 0 16,-1 0 0-16,-2-1 0 0,1-1 0 0,-1 0 0 0,2-2 128 0,-2 1-128 15,-2 0 0-15,2-1 0 0,0-1 144 0,-1 0-144 16,1-1 160-16,0-2-32 0,0 1-128 0,2-3 192 16,-2 1 0-16,-2-1-16 0,3-2 0 0,-3 0 0 15,1 0 16-15,0-2 16 0,-1-2 0 0,-1-3 0 16,1 0-16-16,-3-1 0 0,3 1 0 0,-1-4 0 0,0-6-32 15,-1-6-16-15,1-1 0 0,-2-1 0 0,-1 2-144 0,0-1 192 16,-1 2-192-16,0-2 192 0,0 1-192 0,-1 2 128 16,1 1-128-16,-1 3 128 15,-1 0-128-15,1 2 0 0,-1 1 0 0,0-3 0 16,0-4 0-16,-1-2 0 0,1 2 0 0,-3 1 0 0,2 3 160 0,1 5-160 16,-1 2 192-16,-1 3-192 0,-1 1 144 0,0 2-144 15,-1 3 0-15,-1 1 144 0,0 3-144 16,-2 0 0-16,1 1 144 0,-1 0-144 0,1 5 128 0,0-2-128 0,-1 0 128 15,-1 0-128 1,0 3 0-16,0 0 0 0,2 0 0 0,-3 1 128 0,1 1-128 0,-2 0 0 0,0 2 0 0,-1 1 0 16,-1-1 0-16,0 0 0 15,0 2 0-15,-3-1 0 0,0 1 0 0,-3-1 128 16,-1 2-128-16,-2 0 0 0,-1 0 0 0,-3 0 0 0,-4 0 0 16,-4 0 128-16,2 0-128 0,-1 2 0 15,-4-2 0-15,-1 1 0 0,2 1 0 0,-2-2 0 0,-7 0 0 0,1-2 128 16,1 1-128-16,-1-1 0 0,-2 0 0 0,2-3 0 15,0 2 0-15,0 1 0 0,-3-1 0 0,-4 0 128 0,-2 0-128 0,-5-1 0 16,-5 1 0-16,0-1 0 0,11 1 0 0,-5-1 0 16,-4-2 0-16,-6 3 128 15,-4 0-128-15,-3 1 0 16,1 0 0-16,0 1 0 0,2-1 0 0,1 0 0 0,3-1 0 16,-5 0 128-16,-5 2-128 0,-5 1 0 0,-4 0 0 0,1 0 0 15,3-2 0-15,10 1 0 0,6-1 0 0,-8 2 0 16,-8 2 0-16,-8-1 0 0,-2-1 0 0,-3 0 0 15,2 0 0-15,-4 0 128 0,-1 3-128 0,2-2 0 16,3 2 0-16,4-1 0 0,2-4 0 0,4 2 128 0,5 2-128 0,-2-2 0 16,-1 1 0-16,0-1 0 15,2-1 0-15,1-2 0 0,2-1 0 0,1 1 0 0,-3 0 0 0,3 0 0 0,6 0 0 16,1-1 0 0,0 0 0-16,0 0 0 0,7-2 0 0,2 2 0 0,1 1 0 0,2 0 0 0,4 2 0 15,1-1 0 1,-4-1 0-16,4 0 0 0,3-1 0 0,3 0 0 15,8 0-576-15,3 1-96 0,1 2-16 0,3 1-13488 16,1 2-2704-16</inkml:trace>
  <inkml:trace contextRef="#ctx1" brushRef="#br0" timeOffset="-185715.94">20737 17326 23951 0,'-5'-9'2128'0,"3"1"-1696"0,0 3-432 0,2 2 0 0,0 3 1984 0,0 0 320 0,0 0 64 0,0 0 16 0,0 0-1264 0,0 0-256 16,0 0-48-16,0 0-16 0,0 0 544 0,33 66 128 16,-33-66 0-16,9 57 16 0,-9-57-768 0,8 68-144 31,-8-68-48-31,7 83 0 0,-3-36-240 0,-1-1-48 0,-2-2-16 0,-1-44 0 0,4 79-96 0,-4-79 0 15,6 65-128-15,-6-65 192 0,6 55-192 0,-6-55 0 16,5 47 0-16,-5-47 0 16,0 0 0-16,5 55 128 0,-5-55-128 0,0 0 0 15,-2 42 0-15,2-42 0 0,0 0 0 0,0 0 0 0,0 0 0 0,0 0-208 0,0 0 32 16,0 0-19216-16</inkml:trace>
  <inkml:trace contextRef="#ctx1" brushRef="#br0" timeOffset="-185227">20587 17117 2751 0,'-4'-22'256'0,"2"5"-256"0,2 7 0 0,3 1 0 0,1 4 6160 0,2-1 1200 16,4-4 224-16,7-5 48 0,11-12-5840 0,10-6-1184 31,5 1-224-31,-3 5-64 0,0 4 1440 0,1 8 288 0,0 4 48 0,-3 5 16 0,-38 6-1072 0,58 1-208 15,-58-1-32-15,0 0-16 16,54 17-400-16,-54-17-96 16,0 0-16-16,53 57 0 0,-53-57-48 0,23 49-16 15,-23-49 0-15,10 51 0 0,-10-51-16 0,-3 47-16 16,-3-27 0-16,-3-1 0 0,-3-2-16 0,-5 2 0 16,-7 2 0-16,-5 0 0 0,-1-3-160 0,-1 1 160 15,1-4-160-15,3-3 160 0,6-3-160 0,3-3 0 0,4-3 0 16,5-2 128-16,4-1-128 0,0-4 0 0,4 1 0 0,2-2 0 15,2-2 0-15,4-1 0 0,2 1-160 0,3-1 160 16,3-1-208-16,1 1 48 0,-16 8 16 0,40-11 0 16,-40 11 144-16,42-6-192 0,-42 6 192 0,0 0-192 15,46 1 192-15,-46-1 0 0,0 0 0 0,0 0 0 16,53 32 0-16,-53-32 0 0,0 0 0 0,0 0 0 16,14 59 0-16,-14-59 0 0,-5 27 160 0,-2-13-160 15,-3 4 192-15,-4 1-64 0,-3 0-128 0,0-2 192 16,0 0 128-16,-3-1 32 0,0-2 0 0,-1-1 0 0,0-3 160 15,1-3 48-15,2-2 0 0,1-2 0 0,1 0-112 0,4-5-32 16,2 1 0-16,0 0 0 0,1-4-256 0,-1 1-160 16,2 0 192-16,-2 0-192 0,2-1 0 0,0 1-176 15,1 1 0-15,0 2 0 16,2 0-704-16,-1 2-144 0,2 0-16 0,0 4-19792 16</inkml:trace>
  <inkml:trace contextRef="#ctx1" brushRef="#br0" timeOffset="-184903.99">21304 17784 18431 0,'0'0'1632'0,"0"-3"-1312"0,0 3-320 0,0 0 0 0,0 0 1904 0,0 0 304 0,0 0 64 0,0 0 16 0,0 0 1216 0,0 0 240 0,0 0 48 0,0 0 16 15,0 0-2192-15,16 47-432 0,-16-47-96 0,0 0 0 16,7 55-416-16,-7-55-80 0,0 0-16 0,9 64 0 16,-9-64-128-16,5 46-16 0,-5-46-16 0,7 45 0 15,-7-45-112-15,0 0-32 0,12 54 0 0,-12-54 0 0,0 0-64 0,0 0-16 16,8 47 0-16,-8-47 0 0,0 0-48 0,0 0-16 16,0 0 0-16,0 0 0 15,0 0-128-15,0 0 0 0,0 0 0 0,0 0 0 0,0 0-256 0,0 0-16 16,0 0-16-16,-13 17-14320 15,6-24-2864-15</inkml:trace>
  <inkml:trace contextRef="#ctx1" brushRef="#br0" timeOffset="-184526.45">22310 17081 12895 0,'0'0'1152'0,"0"0"-928"15,0 0-224-15,0 0 0 0,0 0 2272 0,0 0 416 16,0 0 64-16,0 0 32 0,0 0 1120 0,0 0 240 15,0 0 32-15,0 0 16 0,48 53-2320 0,-48-53-464 16,-5 41-80-16,5-41-32 0,-6 50-528 0,6-50-128 16,-10 52 0-16,4-25-16 15,4 3-144-15,-3 1-32 0,0 0 0 0,1 0 0 0,4-31-192 0,-3 55-32 16,3-55-16-16,10 48 0 0,-10-48-16 0,0 0 0 0,4 52 0 0,-4-52 0 31,0 0-64-31,0 0-128 0,-3 35 176 0,3-35-176 0,0 0 0 16,0 0 0-16,0 0 0 0,0 0 0 15,0 0 0-15,-3 3-224 0,2-7 16 0,-2-3 0 32,0 0-752-32,-1-3-128 0,-2 0-48 0,-1-1-18880 0</inkml:trace>
  <inkml:trace contextRef="#ctx1" brushRef="#br0" timeOffset="-184270.34">21911 17318 25791 0,'-2'-1'2304'0,"2"1"-1856"0,0 0-448 0,0 0 0 0,0 0 2384 0,0 0 384 15,0 0 80-15,0 0 16 0,64 5-1088 0,-64-5-224 32,77 4-32-32,-77-4-16 0,58 2-352 0,-58-2-64 15,57-2 0-15,-57 2-16 0,96-4-240 0,-40 1-32 16,1-1-16-16,-8 0 0 0,-5 0-256 0,-44 4-48 16,71-7-16-16,-71 7 0 0,51-9-112 0,-51 9-32 15,41-8 0-15,-41 8 0 0,0 0-64 0,45-9-32 16,-45 9 0-16,0 0 0 0,0 0-224 0,0 0 0 15,0 0 0-15,36-7 0 16,-36 7-336-16,0 0-64 0,-7 0-16 0,-2 0-14688 0,-4 2-2928 16</inkml:trace>
  <inkml:trace contextRef="#ctx1" brushRef="#br0" timeOffset="-183643.44">23683 17150 20271 0,'0'0'1792'0,"0"0"-1424"0,0 0-368 0,0 0 0 0,0 0 784 0,0 0 96 0,0 0 16 0,0 0 0 0,0 0 1072 0,0 0 208 15,24 52 64-15,-24-52 0 0,9 54-80 0,-9-54-16 16,10 75 0-16,-6-30 0 0,0 7-1104 0,-1 2-208 16,1 2-64-16,-1 1 0 0,1-1-384 0,-1-5-96 15,3-3-16-15,-2-4 0 0,-4-44-144 0,13 75-128 16,-13-75 144-16,11 58-144 0,-11-58 272 0,11 48-32 16,-11-48-16-16,0 0 0 0,17 55-80 0,-17-55-16 0,0 0 0 0,0 0 0 15,0 0-128-15,0 0 0 0,0 0 0 0,0 0 0 16,0 0-256-16,0 0-64 0,0 0-32 0,0 0-19104 31</inkml:trace>
  <inkml:trace contextRef="#ctx1" brushRef="#br0" timeOffset="-183183.24">23535 17157 15663 0,'3'-7'1392'0,"0"0"-1120"16,1 1-272-16,0 2 0 0,0 0 704 0,5-5 96 0,5-8 16 0,9-7 0 15,6-5 1296-15,4-4 256 0,-1 6 48 0,-1 3 16 0,0 4 288 0,-1 5 64 16,0 4 16-16,-1 2 0 0,-29 9-1440 0,47-10-272 16,-47 10-64-16,0 0-16 0,0 0-560 0,52 3-96 15,-52-3-32-15,0 0 0 16,51 30-128-16,-51-30-48 0,0 0 0 0,35 46 0 0,-35-46-144 0,0 0 160 0,6 50-160 0,-6-50 160 15,-11 28-32-15,2-15-128 0,-5-1 192 0,-1 1-64 16,1 0 0-16,-3-2 0 16,-3 0 0-16,3-3 0 0,3-3-128 15,1-1 128-15,5-1-128 0,0-3 128 0,4 2-128 0,3-4 0 16,2 1 0-16,-1 1 0 0,0 0 0 0,0 0 0 0,0 0 0 0,0 0 0 16,0 0 0-16,38-4 0 0,-38 4-160 0,0 0 160 15,63 4 0-15,-63-4-144 16,62 14 144-16,-62-14 0 0,62 23 0 15,-62-23 0-15,0 0 0 0,48 39-128 0,-48-39 128 16,0 0 0-16,0 0 0 0,20 55 0 0,-30-45 0 0,-6 0 0 16,1 0 0-16,-4-2 0 0,2 1 176 0,2-2-48 15,-2-1 0-15,3-2 0 0,1 0 320 0,-2-1 48 16,-5-2 16-16,-4 2 0 0,-2 0-32 0,2-3 0 16,2 0 0-16,3-1 0 0,4-1-480 0,1-1 0 15,1 2 0-15,2-1 0 16,2 1-592-16,2 1-112 0,1 0-32 0,2 3-19728 0</inkml:trace>
  <inkml:trace contextRef="#ctx1" brushRef="#br0" timeOffset="-182610.34">24055 17593 23951 0,'0'0'1056'0,"0"0"224"0,0 0-1024 0,0 0-256 0,0 0 0 0,0-1 0 0,1 1 2048 0,1-1 336 0,1-2 80 0,1 0 16 0,1 0-160 0,1-1-16 16,-6 4-16-16,17-9 0 0,-17 9-1424 0,20-8-288 15,-20 8-48-15,0 0-16 0,34-13-192 0,-34 13-32 16,0 0-16-16,44-8 0 0,-44 8-80 0,0 0 0 16,0 0-16-16,57 12 0 0,-57-12-176 0,0 0 192 15,0 0-192-15,50 34 192 0,-50-34-192 0,0 0 0 16,0 0 144-16,0 0-144 0,31 60 0 0,-31-60 0 0,0 0 0 0,-6 38 0 16,6-38 0-16,-12 22 0 15,2-10 0-15,-3-2 128 0,0-2-128 0,-2-1 0 0,1 0 0 16,-2-1 0-16,2-2 0 0,0-2 0 0,3-1 0 0,1-1 0 15,3-1 0-15,-1-2 0 16,4 0 0-16,1-1-128 0,3-1 0 0,0 1 0 0,0 4 0 0,9-7 0 16,-9 7-192-16,0 0-48 0,0 0 0 0,44-6 0 15,-44 6 16-15,0 0 0 0,48 5 0 0,-48-5 0 0,0 0 128 0,58 17 32 16,-58-17 0-16,0 0 0 0,55 27 192 0,-55-27 0 16,0 0 0-16,0 0-144 15,39 48 144-15,-39-48 0 0,0 0 0 0,-4 33 128 0,-3-21 0 0,-4-2 0 16,-5-2 0-16,-1 2 0 0,-3-2 256 0,1 1 48 15,-4-3 16-15,2-1 0 16,-2 0 144-16,2-3 48 0,0-2 0 0,3 0 0 0,1-2-192 16,1-1-48-16,2-2 0 0,-2 0 0 15,4-1-736-15,-1 0-160 0,2 1-16 0,1-2-19904 0</inkml:trace>
  <inkml:trace contextRef="#ctx1" brushRef="#br0" timeOffset="-182163.68">24480 17030 17503 0,'2'-9'1552'0,"-1"4"-1232"0,-1 5-320 0,0 0 0 0,1 1 1408 0,-1-1 240 0,2-1 32 16,2-2 16-16,-4 3 1264 0,0 0 256 0,0 0 48 0,0 0 16 15,0 0-1264-15,55 22-256 0,-55-22-48 0,0 0-16 16,50 51-912-16,-50-51-176 0,46 48-32 0,-46-48-16 16,59 55 16-16,-59-55 16 0,61 60 0 0,-61-60 0 15,61 49-144-15,-61-49-16 0,58 40-16 0,-58-40 0 16,0 0-96-16,69 42 0 0,-69-42-16 0,0 0 0 16,65 30-96-16,-65-30-16 0,0 0 0 0,0 0 0 15,65 22-192-15,-65-22 128 0,0 0-128 0,0 0 0 0,52 9 0 0,-52-9 0 16,0 0 0-16,24-9 0 15,-21 4-832-15,-1-2-144 0,-5-2-48 0,-1 1-19728 16</inkml:trace>
  <inkml:trace contextRef="#ctx1" brushRef="#br0" timeOffset="-181897">24891 16881 3679 0,'2'-4'320'0,"-1"1"-320"15,0 2 0-15,1 0 0 0,1 1 7488 0,-2 0 1440 0,0 1 288 0,-1-1 48 16,0 0-6448-16,0 0-1296 0,0 0-256 0,0 0-48 16,15 59 0-16,-15-59 0 0,-12 48 0 0,0-19 0 15,-4 3-320-15,-4 5-64 0,-1 4-16 0,-3-2 0 16,1 1-288-16,2-5-48 0,3-2-16 0,2-5 0 16,1 0-208-16,1-2-32 0,0-2-16 0,1-3 0 15,0 0-208-15,2-3 128 0,0 1-128 0,1-2 0 16,3-5 0-16,0 0 0 0,1-2 0 0,2-3-160 15,1 0-896-15,1-3-176 0,1-1-48 0,1-3-20112 16</inkml:trace>
  <inkml:trace contextRef="#ctx1" brushRef="#br0" timeOffset="-181516.29">25178 17263 33167 0,'4'-7'1472'0,"-1"3"304"0,0 1-1424 0,1 0-352 0,0 0 0 0,-4 3 0 15,0 0 992-15,0 0 128 0,37-13 32 0,-12 5 0 16,-25 8-16-16,65-16 0 16,-65 16 0-16,67-8 0 0,-67 8-624 0,52-2-112 0,-52 2-16 0,0 0-16 15,61 19-176-15,-61-19-16 0,0 0-16 0,0 0 0 16,35 54-160-16,-36-38 0 0,-3 4 144 15,-6 0-144-15,-2 1 176 0,-2 2-48 0,-1-2 0 0,-4 0 0 16,0-1 96-16,-1 0 16 0,3-3 0 0,0-3 0 16,3-1 368-16,2-5 80 15,4 1 16-15,4-2 0 0,1-2-64 0,3-1-16 0,0-4 0 0,0 0 0 0,0 0-368 0,0 0-64 16,0 0 0-16,0 0-16 0,68 20 0 0,-68-20 0 16,0 0 0-16,55 6 0 0,-55-6-176 0,0 0 128 15,58 8-128 1,-58-8 128-16,0 0-128 0,66 7 0 0,-66-7 0 0,0 0 0 0,62 5 0 0,-62-5-224 15,0 0 48-15,51-2 16 16,-51 2-1248-16,0 0-256 0</inkml:trace>
  <inkml:trace contextRef="#ctx1" brushRef="#br0" timeOffset="-179723.39">19827 16565 29487 0,'-3'-7'2624'0,"2"4"-2112"0,1 2-512 0,1-1 0 0,0 2 592 0,1 2 16 0,-1 0 0 0,-1-2 0 0,0 0 560 0,0 0 112 15,19 51 32-15,-19-51 0 0,5 51 48 0,-5-51 16 16,2 64 0-16,-2-26 0 0,1 6-816 0,1 5-176 16,-1 6-16-16,3 6-16 0,2 1-144 0,1 0-16 15,1-2-16-15,1-5 0 0,-1-6-176 0,1-2 0 16,-1 2 144-16,4 1-144 0,-3 2 128 0,1-3-128 0,-1 2 128 15,-2-3-128-15,0-2 160 0,-7-46-32 0,7 80-128 0,-7-80 192 32,3 75-64-32,-3-75 0 0,-2 71-128 0,2-71 192 0,-4 65-48 0,4-65-16 0,-7 67 0 0,7-67 0 15,-6 63 0-15,6-63 0 0,-2 53 0 0,2-53 0 16,0 44-128-16,0-44 192 0,0 0-192 0,4 45 192 16,-4-45-48-16,0 0 0 15,0 0 0-15,0 0 0 0,0 0 16 0,0 0 0 16,24 47 0-16,-24-47 0 0,0 0-160 0,0 0 192 0,0 0-192 0,0 0 192 0,0 0-192 0,0 0 128 15,0 0-128-15,44 38 128 16,-44-38-128-16,0 0 0 0,0 0 0 0,0 0 0 16,0 0 0-16,55 34 0 0,-55-34 0 0,0 0 0 15,0 0 0-15,63 17 0 0,-63-17 0 0,0 0 0 16,65 4 0-16,-65-4 128 0,48 0-128 0,-48 0 0 16,57-6 0-16,-57 6 0 0,65-7 0 0,-65 7 0 0,68-7 0 0,-68 7 0 15,70-8 0-15,-70 8 0 0,78-6 0 0,-78 6 0 16,79-4 0-16,-79 4 0 0,81 0 0 15,-81 0 0-15,79-1 0 0,-79 1 0 0,86-3 0 0,-44 1 0 16,-42 2 0-16,85 0 0 16,-33 0-128-16,3 2 128 0,3-1 0 0,2 1 0 0,0 0 0 0,-2-2-144 15,2 0 144-15,-8-1 0 0,-4 1-128 0,8 0 128 0,11-1 0 0,5 2 0 16,1 0 0-16,-2 2-128 16,-2 1 128-16,-1 1 0 0,1-4 0 0,-2 0 0 0,-7 2 0 0,4 0 0 15,5 1 0-15,0 2 0 0,-1-2 0 16,0 1 0-16,-2-3 0 0,-2-2 0 0,-1 2 0 0,1-1 0 15,1 2 0-15,1 0 0 16,2 1 0-16,0 0 0 0,-3-4 0 0,0 0 0 16,3 0 0-16,-5-1 0 0,-2-1 0 0,1 2 0 0,6 3 0 0,-2-1 0 0,-2-2 0 15,-2-2 0-15,2-1 0 0,-2 1 0 16,-4 0 0-16,1 1 0 0,2 1 0 16,0 0 0-16,-3 0 0 0,-2 1 0 0,-2-1 0 0,-1-1 0 15,4-2 0-15,-1 0 0 16,1 0 0-16,-2 2 0 0,-1 0 0 0,-1-1 0 0,1 1 0 0,0-1 0 15,-2 2 0-15,-2-3 0 0,-1-1 0 0,0 0 0 0,4 1 0 0,-2 0 0 16,-5 2 0-16,-1-1 0 0,2 2 0 0,0 0 0 16,-4 0 0-16,-43 0 0 0,82 5 0 0,-82-5 0 15,72 3 0-15,-72-3 0 16,62-3 0-16,-62 3 0 0,64-2 0 0,-64 2 0 0,61-3 0 0,-61 3 0 0,55-2 0 0,-55 2 0 16,58-5 0-16,-58 5 0 0,59-5 0 0,-59 5 0 15,55-6 0-15,-55 6 0 0,51-6 0 0,-51 6 0 31,47-5 0-31,-47 5 0 0,44-6 0 0,-44 6 0 16,36-8 0-16,-36 8 0 0,36-10 0 0,-36 10 0 16,33-14 0-16,-33 14 128 0,32-14-128 0,-32 14 0 15,26-19 160-15,-14 9-16 0,-1-1 0 0,-1-2 0 16,-2 1 128-16,1-4 32 0,-1-1 0 0,-2-1 0 0,0 2 64 0,-2-4 16 16,-1-1 0-16,-1-6 0 0,3-2-96 0,-2-5-16 15,1-4 0-15,-1-1 0 0,-1 0-16 0,1-1-16 16,1 2 0-16,-1 2 0 0,-1 2-32 0,1-2 0 15,-2 0 0-15,2-3 0 0,-2 0-64 0,-1-2-16 16,0 0 0-16,0-3 0 0,-1 2-128 0,-1-1 0 16,0 2 0-16,-3 2 128 0,0 1-128 0,-2 1 192 15,0 0-192-15,-2 0 192 0,1 2 16 0,-1 0 16 16,-1-2 0-16,2 0 0 0,-1 2-96 0,1 3 0 16,-1 0-128-16,2 0 192 0,0-1-192 0,0 2 0 0,0 2 128 0,-1 2-128 15,1 3 0-15,-1 1 0 16,1 2 128-16,0 3-128 0,0 2 160 0,-1 2-16 15,1 3 0-15,-2-1 0 0,2 4 0 0,-3 1 0 0,0 1 0 16,1 2 0-16,-3 1-16 0,0 2 0 0,-1-1 0 0,-3 2 0 16,1 2-128-16,-4 1 128 0,1-1-128 0,-3 3 128 15,1-2-128-15,-1 1 0 0,-3-1 0 0,0 1 0 16,-2-1 0-16,-3 1 0 0,-5 0 128 0,-3 0-128 16,-4 2 0-16,0 0 0 0,-1-2 0 0,-1 0 128 0,0 0-128 0,-1-1 0 15,-1 0 0-15,-2-3 128 0,6 0-128 16,-3-1 0-16,-5-1 0 0,-8 1 128 0,-6-1 256 15,-6 0 64-15,-5-1 0 0,-1 0 0 0,3-3-448 0,-1-1 0 16,-2-1 0-16,-4-1 0 0,-2 1 0 0,-5 1 0 16,-3-2 0-16,3 1 0 0,5-1 0 0,-6 1 0 15,-8-1 0-15,-4-1 0 0,-3 2 0 0,4-1 0 16,6 2 0-16,-9 0 0 0,-6 0 0 0,-4 0 0 16,-5-1 0-16,11-1 0 0,16 4 0 0,-14-2 0 0,-20-1 0 0,-4 1 0 15,7-1 0-15,1-1 0 0,-1 1 0 16,2-2 0-16,-3 2 0 0,16-1 0 15,14 2 0-15,-9-3 0 0,-10 0 0 0,-6-2 0 16,3-1 0-16,20 3 0 0,22 0 0 0,-8 2 0 16,-17-4 0-16,-14 1 0 0,-3 0 0 0,5 1 0 15,12 0 0-15,1 3 0 16,-2 1-400-16,2 3-176 0,8 3-16 0,5 2-16 16,7 2-1312-16,0 5-272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9T15:52:00.248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19988 8442 4607 0,'-2'1'400'0,"1"-1"-400"0,0 0 0 0,-1 1 0 0,1-1 1280 0,-1 2 160 0,0-1 32 0,-3 2 16 16,-2 3 1376-16,0-1 272 0,0 1 48 0,0 0 16 16,1-1-192-16,2 1-48 0,3 0 0 0,-1-1 0 15,4 2-1024-15,1-1-208 0,1 0-32 0,-4-6-16 16,0 0-816-16,0 0-160 0,0 0-48 0,0 0 0 16,59 31-336-16,-59-31-64 0,0 0 0 0,0 0-16 0,74 5-112 0,-74-5-128 15,0 0 176-15,66-7-176 0,-66 7 160 0,48-10-160 16,-48 10 128-16,45-15-128 0,-25 6 176 0,-3 1-48 15,0-1-128-15,0 0 192 0,0-1-32 0,0-3-16 16,0 0 0-16,-3 2 0 0,-1 1 0 0,-1-1 0 0,0-1 0 0,-4 1 0 0,-1 1 0 16,-1-1 0-16,-3 0 0 0,-2-1 0 0,-4 1 48 0,0-2 0 15,-1 1 0-15,-3 0 0 16,-1 1 0-16,-4 0 0 0,0 2 0 0,-4 1 0 0,1 2-32 0,-5 0 0 16,0 2 0-16,-1 3 0 15,0-1-160-15,-2 4 192 0,-1-1-192 0,0 3 192 0,-1 2-192 0,-4 3 0 16,1 1 0-16,3-1 128 0,-1 4-128 0,2 1 0 15,0 3 0-15,0 3 0 0,2 3 0 0,2-1 0 16,3-1 0-16,0 3 0 16,1 6 0-16,1 4 0 0,2 0 0 0,5-2 0 15,1-1-128-15,4-2 128 0,3-1 0 0,1-1 0 16,-1-27 0-16,13 49 0 0,-13-49-144 0,0 0 144 0,31 64 0 16,-31-64-192-16,0 0 192 0,45 49-160 0,-45-49 16 0,0 0 0 15,54 37 0-15,-54-37 0 0,0 0 144 0,0 0-192 16,70 28 192-16,-70-28-192 0,0 0 192 0,0 0 0 15,0 0 0-15,54-4 0 0,-47 0 0 0,-1-2 0 16,-3-1 0-16,-1 0 0 0,-2-1 0 0,-2-1 0 16,-1 1 160-16,-3-1-160 0,-2 1 288 0,-2 1-32 15,0 1-16-15,-4 0 0 0,-2 3 16 0,-2 2 16 16,-3 0 0-16,-1 2 0 0,1 2-96 0,-1 0-32 0,1 2 0 0,-3 4 0 0,-1 2-144 0,1 2 192 31,3 0-192-31,2 1 192 0,-3 4-192 0,4 0 0 16,-2 2 0-16,5 0 128 0,2 1-128 0,2 2 0 15,2-1 0-15,2 1 0 0,3 0 0 0,2-1 0 16,1 1 0-16,2-1 0 0,2 0 0 0,1-1 0 16,-4-21 0-16,16 42 0 0,-16-42-144 0,0 0 144 15,33 55 0-15,-33-55 0 0,0 0-144 0,43 45 144 16,-43-45 0-16,0 0-144 0,0 0 0 0,74 40 0 16,-74-40 0-16,0 0 0 0,68 13 0 0,-68-13 0 0,0 0 0 0,70-3 0 15,-70 3 144-15,0 0 0 0,58-11-144 0,-58 11 144 16,34-13 0-16,-21 6 0 0,-1 0 0 0,-2 0 0 15,-1 0 0-15,-2-2 0 0,-3-1 0 0,-2 0 0 16,-2 0 192-16,-2 1-64 0,-2 0 0 0,-5 1 0 0,0-1 336 0,-6 2 64 16,-2 3 16-16,-2 0 0 0,-3 1-64 0,-2 0-16 15,-2 4 0-15,-1 1 0 0,1 2-160 0,0 0-48 16,-3 3 0-16,2 0 0 0,2 3-128 0,1 0-128 16,3 1 192-16,0 1-192 15,-1 0 0-15,4 1 0 0,1 0 0 0,3 1 0 0,3-3 0 0,1 2 0 16,1 0 0-16,4-1 0 0,0 1-320 0,3 0 0 0,2-2-16 0,0 1 0 31,4-1-928-31,0 0-176 0,-4-11-32 0,0 0-19472 16</inkml:trace>
  <inkml:trace contextRef="#ctx0" brushRef="#br0" timeOffset="594.93">20915 8298 10127 0,'0'-2'896'0,"0"1"-704"0,0-1-192 0,-2 1 0 0,1 1 1648 0,-1 0 288 0,0-2 64 0,-3 2 16 0,-3 0 1328 0,-2 3 272 0,-4 3 48 0,0 4 16 16,-2 4-1024-16,-1 4-208 15,-3 5-32-15,-2 2-16 0,-2 6-1264 0,-2 2-256 0,2 1-48 0,0 1-16 16,3 2-352-16,3 0-64 0,1-2-16 0,1-1 0 16,5 1-192-16,0 2-32 0,1 1-16 0,1 2 0 15,4-4-144-15,-1 2 0 0,2 1 0 0,0-4 0 16,1 0 0-16,1-2 128 0,1-2-128 0,1-2 0 15,0-29 160-15,3 49-160 16,-3-49 192-16,0 0-192 0,11 53 192 0,-11-53-192 16,0 0 192-16,0 0-192 0,27 51 160 0,-27-51-160 15,0 0 128-15,0 0-128 0,0 0 0 0,42 48 128 0,-42-48-128 0,0 0 0 16,0 0 0-16,0 0 0 16,0 0 0-16,51 42 0 0,-51-42 0 0,0 0-176 0,0 0 48 0,0 0 0 31,0 0-688-31,0 0-128 0</inkml:trace>
  <inkml:trace contextRef="#ctx0" brushRef="#br0" timeOffset="1213.38">20999 8738 23039 0,'-4'-3'1024'0,"3"1"192"0,-1 0-960 0,1 1-256 0,-1 1 0 0,1 0 0 16,0 1 1952-16,-2 2 352 0,0 1 64 0,-3 3 0 15,1 3 112-15,-1 3 16 0,0 0 0 0,2 2 0 16,-2 4-1808-16,4 0-368 0,0 0-64 0,1-1 0 16,1-1-256-16,3 0 144 0,1-1-144 0,-4-16 128 15,0 0-128-15,0 0 0 0,34 53 0 0,-34-53 0 0,0 0 0 0,0 0 0 0,68 23 0 0,-68-23 0 16,0 0 0-16,63-2 0 15,-63 2 0-15,44-7 0 0,-44 7 0 0,42-14 0 0,-22 6 0 0,-3-2 0 16,-1 0 0-16,-4-1 0 0,2-1 0 0,-1 0 0 16,-2-4 160-16,-1 1 0 0,-1-4 0 0,-2 1 0 15,-1-3 288-15,-2-2 48 0,-3 0 16 0,1-2 0 16,-4 1 176-16,-1 0 32 0,1 0 16 0,-4 0 0 0,2 1 0 0,-2 2 0 16,2 3 0-16,0 2 0 0,-1 4-144 0,2 3-16 15,1 3-16-15,-1 2 0 0,1 4-288 0,0 2-48 16,0 0-16-16,1 5 0 0,-2 3-208 0,2 4 176 15,1 5-176-15,0 1 160 16,2 1-160-16,1 1 0 0,1 7 0 0,2 3 0 16,1 2 0-16,0 4 0 0,2 5 0 0,-1 2 0 15,-1-1 0-15,-1 1 0 0,0 1 0 0,-2 0 0 16,0-3-128-16,-1-2 128 0,-2-1 0 0,-1-3 0 16,0-2 0-16,-1-2 0 0,-2-1 0 0,-1-1 0 0,0 0-128 0,-4-4 128 15,3 0 0-15,-4-5 0 0,2 0 0 0,-3-3 0 16,0-2 0-16,-1 0 0 0,0-4 0 0,-2 0 0 15,3-3 0-15,-1-2 0 0,-2-1 320 0,2-1 0 16,-2-2-16-16,1-1 0 0,-1-3 288 0,2 0 64 16,-2-2 16-16,1-2 0 0,1 0-224 0,0-3-64 0,0 0 0 0,1-2 0 31,0 1 96-31,0-2 16 0,1-1 0 0,0-1 0 0,0 1-368 0,1-2-128 0,1 1 0 0,2-1 0 16,1 2-1152-1,1-1-240-15,3 1-32 0,0 0-16 0,2 2-688 0,2-1-144 0</inkml:trace>
  <inkml:trace contextRef="#ctx0" brushRef="#br0" timeOffset="1696.21">21600 8245 6447 0,'1'2'576'0,"-1"-1"-576"0,0 2 0 0,2 0 0 0,-2 0 1600 0,1 2 192 0,2 5 64 0,-3-10 0 0,0 0 1024 0,22 69 192 15,-22-69 64-15,26 61 0 0,-26-61-752 0,32 72-144 16,-32-72-16-16,38 78-16 0,-38-78-768 0,39 80-160 16,-39-80-16-16,33 82-16 0,-33-82-528 0,27 79-96 15,-27-79-32-15,20 82 0 0,-13-41-224 0,-3-1-48 16,1-2-16-16,-5-1 0 0,-2-2 80 0,-2-2 0 15,-2-2 16-15,1-3 0 0,-4-4 0 0,-1 0 0 16,0-3 0-16,-1-3 0 0,1-2 128 0,0-2 32 0,2-3 0 0,-1-2 0 16,2-1-176-16,2-1-16 15,-1-1-16-15,2-3 0 0,1 1-352 0,-1-2 0 0,1-1 0 0,2 0 0 0,-1 1-160 0,2-2-96 16,2 0-32-16,-1 0-13248 31,2 0-2656-31</inkml:trace>
  <inkml:trace contextRef="#ctx0" brushRef="#br0" timeOffset="2099.4">22372 8971 2751 0,'0'0'128'0,"0"0"16"0,2 0-144 0,-1 2 0 0,-1-2 0 0,0 0 0 0,0 1 1216 0,2-1 192 0,-1 4 64 0,3-1 0 0,-1 0 1136 0,3 0 224 15,-1 1 48-15,3-1 16 0,-8-3 80 0,0 0 16 16,0 0 0-16,0 0 0 0,56 16-368 0,-56-16-64 16,0 0 0-16,0 0-16 0,64 7-1312 0,-64-7-256 15,0 0-48-15,50 2-16 0,-50-2-448 0,0 0-80 16,54 0-32-16,-54 0 0 0,0 0-160 0,51 0-16 16,-51 0-16-16,0 0 0 0,45-1-160 0,-34 1 0 15,1 0 0-15,-4 1 128 0,-1-1-128 0,-2 0 0 0,-1 2 0 0,-3-2-12992 16,1 1-2496-16</inkml:trace>
  <inkml:trace contextRef="#ctx0" brushRef="#br0" timeOffset="2330.82">22447 9295 29487 0,'3'0'2624'0,"1"0"-2112"0,1 0-512 0,-1 0 0 16,-1-1 1664-16,2 1 208 0,5-2 48 0,-10 2 16 15,0 0 112-15,58-7 32 0,-58 7 0 0,41-7 0 32,-41 7-1088-32,0 0-224 0,55-7-32 0,-55 7-16 15,0 0-400-15,0 0-96 0,60-3-16 0,-60 3 0 0,0 0-208 0,0 0 0 16,0 0 0-16,56 9 0 16,-56-9-288-16,0 0-96 0,0 0-32 0,0 0-20192 15</inkml:trace>
  <inkml:trace contextRef="#ctx0" brushRef="#br0" timeOffset="2933.64">23534 8614 10127 0,'2'0'896'0,"0"0"-704"0,-2 0-192 0,0 1 0 0,-2 1 1712 0,2 1 304 0,2 1 64 0,-2 4 16 16,1 5 736-16,-1-13 160 16,3 40 16-16,-1-15 16 0,-2-25-624 0,5 61-128 15,-2-26-32-15,0 3 0 0,1 3-832 0,0 2-160 16,1 3-32-16,-3 2-16 0,3 0-688 0,-4 0-128 16,2 2-16-16,-2-4-16 0,1-3-160 0,-2-2-48 0,0-2 0 0,0-1 0 15,1-4-144-15,-1-1 0 0,0-2 144 0,0-1-144 16,-1-2 128-16,1-3-128 0,-2-2 128 0,2-2-128 15,0-1 224-15,0-2-32 0,0-2 0 0,0-2 0 16,0-3-64-16,2 0-128 0,-2-1 176 0,0-3-176 16,0 1 0-16,1-3 0 0,-1-2 0 0,1 0 0 15,2-2 0-15,-1-1 0 0,2 0 0 0,-1-4 0 16,1 0-448-16,0-2-64 16,3-1 0-16,0-4-18528 0</inkml:trace>
  <inkml:trace contextRef="#ctx0" brushRef="#br0" timeOffset="3528.86">23360 8751 5471 0,'10'-21'0'0,"-5"10"224"15,1 1-64-15,-2 1 16 0,1 2-176 0,-3 1 0 0,3-1 0 0,3-4 0 0,6-9 3376 0,5-5 640 0,6-3 128 0,0-1 16 16,1 4-464 0,-1 1-112-16,2 4 0 0,-3 2-16 0,2 2-1664 0,-4 4-336 0,1 2-64 0,-2 1-16 15,0 3-640-15,0 2-128 0,1 3-16 0,-22 1-16 16,0 0-432-16,60 10-96 0,-60-10-16 0,0 0 0 16,64 32-144-16,-64-32 128 0,0 0-128 0,49 54 128 15,-49-54-128-15,0 0 128 0,21 65-128 0,-23-42 128 0,-4-1-128 0,-2 1 128 16,-4-2-128-16,-2-1 128 0,-3-1-128 0,-1 1 160 15,-5 0-160-15,1 0 160 0,0-2-160 0,1-2 192 16,1-1-192-16,2-3 192 16,1-1-192-16,3-1 128 0,3-3-128 0,1-2 128 15,3 0-128-15,1-4 0 16,3 1 0-16,0-2 0 0,3 0 0 0,0-2 0 0,3 1 0 0,0-1 0 16,3 1 0-16,-1-2 0 0,4 2 0 0,1-2 0 15,2 1 0-15,1 0-144 0,4 0 144 0,0 2 0 16,-17 0-144-16,44-1 144 0,-44 1 0 0,0 0-144 15,68 8 144-15,-68-8 0 0,0 0 0 0,77 24 0 16,-77-24 0-16,0 0 0 0,74 41 0 0,-74-41 0 0,0 0 0 0,45 48 0 16,-45-48 0-16,0 0 0 0,17 50 0 0,-18-36 0 15,-4 0 0-15,-3-1 0 0,-2-1 0 0,-6 0 0 16,-1-2 0-16,-2-2 128 0,-1 1 176 0,-3-2 32 0,-1-2 16 0,-3 1 0 31,1-2 224-31,-1-1 32 0,1 0 16 0,1-2 0 16,1-1-80-16,3 0-16 0,0-1 0 0,1-1 0 0,3 1-352 15,0-2-176-15,1 2 160 0,1-1-160 0,2 1 0 0,2-1 0 16,1 2 0-16,1 0 0 0,2 2-320 0,2-2-48 16,-1 1-16-16,3 1 0 15,2-1-656-15,-1 2-144 0,4 0-32 0,1 0-18528 16</inkml:trace>
  <inkml:trace contextRef="#ctx0" brushRef="#br0" timeOffset="4050.17">23957 9512 11967 0,'-2'-1'528'0,"0"1"112"0,-1 0-512 0,2 0-128 0,0 0 0 0,-2 0 0 0,0 0 2096 0,-1 1 384 0,-3 2 80 0,-2 3 0 0,-2 0 1040 0,0 2 208 15,1 1 32-15,0 2 16 16,1 0-2192-16,2 0-448 0,0 2-96 0,3 0-16 0,2 0-528 0,2-1-128 16,2 1 0-16,-2-13-16 0,0 0-240 0,0 0-32 15,0 0-16-15,38 59 0 0,-38-59-144 0,0 0 160 16,0 0-160-16,64 29 160 0,-64-29-160 0,0 0 192 15,69 10-192-15,-69-10 192 0,49 0-192 0,-49 0 128 16,48-6-128-16,-48 6 128 0,43-10-128 0,-43 10 0 16,36-16 144-16,-20 8-144 0,-2-2 208 0,-1 0-16 15,-3-1-16-15,-2 0 0 0,1-1 192 0,-4 1 32 0,1-5 16 0,-2 2 0 16,-2-1 96-16,-1-1 0 0,-1-1 16 0,-3-1 0 0,-1 1 0 0,-3-1 0 31,-4 1 0-31,-4 0 0 0,-2 3 80 0,-2-1 16 16,-4 3 0-16,2 2 0 0,4 3-112 0,-4 1-32 15,-6 2 0-15,0 1 0 0,-1 2-256 0,2 2-48 16,4 0-16-16,2 2 0 0,4 2-160 0,2-1 0 16,0 3 0-16,2 0 0 0,2 1-336 0,0 1 0 0,3 1 0 15,0 0 0 1,4 1-992-16,0 0-192 0,3 1-32 0,1 0-19712 0</inkml:trace>
  <inkml:trace contextRef="#ctx0" brushRef="#br0" timeOffset="4527.42">25160 8597 9215 0,'0'-6'816'0,"-2"4"-656"0,1 2-160 0,-1-2 0 0,2 2 3008 0,2 0 560 0,-2 0 112 0,0 0 32 16,1 2-592-16,1-1-112 0,-1 3-32 0,2 0 0 16,0 5-832-16,-3-9-160 0,0 0-48 0,0 0 0 15,14 49-1104-15,-14-49-208 0,0 0-48 0,14 54-16 0,-14-54-208 0,0 0-32 32,14 75-16-32,-14-75 0 0,7 59-128 0,-7-59-32 0,7 68 0 0,-7-68 0 0,6 74-144 0,-6-74 0 15,3 63 0-15,-3-63 128 16,4 50-128-16,-4-50 0 0,0 0 0 0,8 53 0 15,-8-53 0-15,0 0 0 0,0 0 0 0,0 0 0 0,0 0 0 0,20 53 0 0,-17-49-144 0,-2-3 144 16,1 2-320-16,-1-3-16 0,-1 0 0 0,2-1-12432 31,-2-1-2480-15</inkml:trace>
  <inkml:trace contextRef="#ctx0" brushRef="#br0" timeOffset="4766.32">24908 8888 15663 0,'10'-11'688'0,"-4"5"144"0,-1-1-656 0,2 1-176 0,-1 4 0 0,-2-1 0 0,2 0 2704 0,4-3 512 0,8-1 112 0,6-3 0 16,4 0 128-16,2 3 0 0,1 0 16 0,0 3 0 15,0 1-2240-15,-31 3-448 0,64-3-80 0,-64 3-32 16,56 0-288-16,-56 0-64 0,54 3-16 0,-54-3 0 15,0 0-176-15,66 6-128 16,-66-6 192-16,0 0-192 0,0 0 0 0,60 7 0 0,-47-6 0 0,-2 2 0 31,-11-3-576-31,0 0-64 0</inkml:trace>
  <inkml:trace contextRef="#ctx0" brushRef="#br0" timeOffset="5353.35">26168 8518 24879 0,'0'1'2208'0,"0"1"-1760"0,0-1-448 0,0 1 0 0,0 0 1072 0,0 3 128 0,2 3 16 0,-1 6 16 0,-1-14 736 0,7 50 144 15,-7-50 16-15,11 67 16 0,-11-67-896 0,12 80-176 16,-7-37-48-16,2 3 0 0,-1 4-512 0,3 3-128 15,-1 2 0-15,0-1-16 16,0-4-176-16,-1-3-16 0,-7-47-16 0,14 82 0 16,-14-82-160-16,7 62 0 0,-7-62 0 0,1 51 128 15,-1-27 16-15,-1-3 0 0,-1 0 0 0,0-1 0 0,0-3 0 0,1 0 0 16,-1-3 0-16,1 0 0 0,1-2-144 0,0-4 0 16,1-1 0-16,-1-1 0 0,2-2 0 0,-2-3 0 15,1 1 0-15,-1-2 0 16,2-3-400-16,-2-1-16 0,2-2 0 0,0-1-18576 15</inkml:trace>
  <inkml:trace contextRef="#ctx0" brushRef="#br0" timeOffset="5875">26119 8685 18431 0,'3'-29'1632'0,"-2"12"-1312"0,3 0-320 0,0 3 0 0,1 4 1280 0,-1 2 176 15,3-3 32-15,4-9 16 0,8-10 544 0,8-11 96 16,6-5 32-16,3 0 0 0,0 7-400 0,-2 4-80 16,0 8-16-16,-4 6 0 0,-2 6-720 0,-4 8-160 31,-1 3-32-31,-23 4 0 0,0 0-272 0,0 0-64 16,68 28-16-16,-68-28 0 0,0 0-160 0,29 60-16 15,-29-60-16-15,9 55 0 0,-9-24-96 0,-3-1 0 16,-3 1-128-16,-2-2 192 0,-3 0-64 0,-4-4-128 0,0 0 176 0,-2-1-176 0,-1-2 224 0,-1-5-64 15,-1-2-16-15,2-4 0 0,-2 1 16 0,-1-4 0 16,1-2 0-16,2-2 0 0,2-1 32 0,2-2 16 16,2-2 0-16,0-1 0 0,4 1-208 0,2-2 144 15,2 0-144-15,2-1 128 16,5 0-128-16,2-2 0 0,2 2 0 0,2 0 0 0,6-2 0 0,3 3 0 16,2 0 0-16,-20 3 0 0,48-1 0 0,-48 1-192 15,56 6 64-15,-56-6 128 0,58 12-160 0,-58-12 160 16,0 0 0-16,72 29-144 15,-72-29 144-15,0 0 0 0,60 41 0 0,-60-41 0 0,0 0 0 0,0 0 0 16,45 62 0-16,-41-48 0 16,-4 0 0-16,-4 0 0 0,-5 2 0 0,-3-2 0 0,-4 0 0 0,-2 0 0 15,-4-1 0-15,-2 0 0 0,0-2 160 0,-1-3 16 16,-2 2 0-16,0-3 0 0,-1 0 272 0,1-2 64 16,2 0 16-16,4-2 0 0,2-2-256 0,2 1-48 15,3-1-16-15,3-1 0 0,2-1-208 0,4 1 0 16,2-2 0-16,2 2 0 15,2 2-400-15,5-2-32 0,1 1 0 0,-7-1 0 16,0 0-752-16,0 0-160 0</inkml:trace>
  <inkml:trace contextRef="#ctx0" brushRef="#br0" timeOffset="6218.16">26740 9381 21183 0,'0'0'1888'0,"-1"0"-1504"0,1 0-384 0,0 0 0 0,0 0 1728 0,-2 2 256 0,1-2 64 0,-3 1 16 0,0 3 1136 0,-1 0 240 15,1 5 32-15,-2 1 16 0,2 1-2336 0,-1 2-448 16,2 1-112-16,-1 3-16 0,1 1-128 0,0 1-48 16,0 0 0-16,2 1 0 0,-1-1-128 0,2-1-16 15,0-3-16-15,-1 1 0 16,1-2-112-16,0-1-128 0,0-3 176 0,-2-2-176 0,2 1 192 0,0-4-64 16,-1 0 0-16,1-1-128 0,0-1 0 0,0-2 0 0,1-1 0 15,-1 1 0-15,3-1-192 0,-1-2-128 0,2-1-48 0,0-1-19856 31</inkml:trace>
  <inkml:trace contextRef="#ctx0" brushRef="#br0" timeOffset="6700.82">27256 8536 11967 0,'-3'-3'1072'0,"2"2"-864"0,1 0-208 0,0 1 0 0,0 0 2480 0,1 0 448 0,1 1 80 0,-1 2 32 0,2 1 144 0,2 3 16 16,-5-7 16-16,0 0 0 0,0 0-1040 0,47 51-192 16,-47-51-64-16,0 0 0 0,54 52-1168 0,-54-52-240 15,0 0-64-15,63 61 0 0,-63-61-64 0,45 48 0 0,-45-48-16 0,46 50 0 16,-46-50-64-16,42 48-16 0,-42-48 0 0,0 0 0 15,50 60 96-15,-50-60 0 16,0 0 16-16,39 50 0 0,-39-50-96 0,0 0-32 0,0 0 0 0,48 51 0 16,-48-51-144-16,0 0-128 0,0 0 192 0,0 0-192 15,42 49 128-15,-42-49-128 16,0 0 0-16,0 0 0 0,0 0 0 0,0 0 0 0,0 0 0 0,34 51 0 16,-29-47-400-16,-3-1 16 0,1-2 0 0,1 1 0 31,1-2-768-31,-2-3-128 0</inkml:trace>
  <inkml:trace contextRef="#ctx0" brushRef="#br0" timeOffset="6977.92">27666 8500 31327 0,'-5'-5'1392'0,"4"4"272"16,1 1-1328-16,-1 0-336 0,-1 1 0 0,1 1 0 15,-1 1 1808-15,1 2 304 0,-2 5 48 0,-1 6 16 0,-2 3-448 0,-2 4-64 16,-1 4-32-16,-1 0 0 0,-1 2-496 0,-3 2-112 0,-2 2 0 0,-2-2-16 31,-2 2-192-31,-1-2-48 0,-2 0 0 0,1-2 0 0,-2 1-128 0,-2-2-16 0,2-1-16 0,0-3 0 16,3-1-384-16,3-3-80 0,1-2-16 0,4-1 0 16,3-2-128-16,3-1 0 0,-1-1-160 0,2 0 160 31,0 1-1152-31,1 0-144 0,-1 3-32 0,0 3-21264 0</inkml:trace>
  <inkml:trace contextRef="#ctx0" brushRef="#br0" timeOffset="16946.48">20039 10419 23039 0,'-2'-5'2048'0,"1"-1"-1648"0,0 3-400 0,-2 2 0 0,0-2 1824 0,-1-1 288 15,-5-6 48-15,-4-3 16 0,-5-4 224 0,-6 0 48 16,-4 2 16-16,-5 4 0 0,-1 2-1600 0,-1 3-320 0,-3 5-64 0,0 2-16 16,1 5-256-16,0 1-48 0,3 0-16 0,3 3 0 15,3 3-144-15,3-2 128 16,2 3-128-16,3 2 128 0,2 1-128 0,4 0 0 16,1 1 0-16,3 0 0 0,3 1 0 0,3 1 0 15,4-1 0-15,1 0 0 0,2-5 0 0,3 1 0 16,-6-15 0-16,0 0 0 0,0 0-160 0,62 70 160 0,-62-70 0 0,0 0-144 15,82 38 144-15,-82-38-192 0,62 18 192 0,-28-11-192 16,1 0 32-16,-35-7 0 0,69 17 0 0,-69-17 0 16,56 20-32-16,-56-20 0 0,0 0 0 0,67 35 0 15,-67-35 48-15,0 0 0 0,0 0 0 0,58 64 0 16,-52-47 144-16,-2 1-208 0,-1 1 80 0,-3-3 128 16,-3-1-160-16,-1-1 160 0,-2 1 0 0,-2-2-144 15,-1-2 144-15,-1 1 0 0,-2-1 128 0,-1-3-128 0,0 1 464 0,-2-1 32 0,-2-1 0 16,-2-1 0-1,1 0-48-15,-2-2-16 0,-1-1 0 0,0-2 0 0,0 1 16 0,-2-2 16 0,1 0 0 0,-1-2 0 16,2 1-64-16,1-1-16 0,0 0 0 0,0-1 0 16,3 0-256-16,1 0-128 0,0 2 128 0,2-2-128 15,1 1 0-15,5 1 0 16,-1 0 0-16,5 1 0 16,1 0-800-16,3 1-32 0,2 3-16 0,2 0-18640 0</inkml:trace>
  <inkml:trace contextRef="#ctx0" brushRef="#br0" timeOffset="17518.08">20320 10872 911 0,'1'-3'0'0,"1"0"0"0,-1 1 0 0,-1 1 0 0,0-2 2208 0,0 0 352 0,2-1 80 0,-1-4 16 0,-1-2 1952 0,0-3 384 16,0 0 64-16,-1 2 32 0,-1 0-1712 0,1 1-352 15,-2-1-64-15,0 1-16 16,-1 0-1680-16,0-1-352 0,-2 2-64 0,0-1-16 16,-1 2-304-16,0-1-64 0,-3 2-16 0,0 1 0 15,0 2-208-15,-2 3-48 0,-1 1-16 0,-2 4 0 16,-2 2-176-16,0 2 0 0,0 2 0 0,-2 3 0 15,2 1 0-15,0 1 0 0,3 1 0 0,0 1 0 16,3 0 0-16,1-2 0 0,6 1-176 0,-1 0 176 0,5-2-176 0,2 0 176 16,1 0-208-16,1-1 80 0,3 1-48 0,-1-2 0 15,2 1 0-15,-1-1 0 0,3-3-48 0,0-2-16 16,1-1 0-16,-1-2 0 0,3 1 16 0,-2-5 0 16,2-2 0-16,-2-1 0 0,-1-2 224 0,1-1-176 15,1-2 176-15,-2-2-160 0,-1 0 160 0,0-2 0 0,-2 1 0 0,0-2 0 16,0 1 240-16,-1-1-32 15,-2 2 0-15,0-2 0 0,-1 3 176 0,-2-1 48 0,1 1 0 0,-1 0 0 16,-1 3 16-16,0 0 16 0,0 1 0 0,-1 3 0 0,-1 1-112 16,1 0-32-16,1 2 0 0,-1 0 0 0,1 3-176 0,0 1-144 15,0 1 192-15,0 2-192 16,1 2 0-16,0 1 0 0,4 0 0 0,-1 2 0 0,2-1 0 0,1-1 0 16,1 1 0-16,1-1 0 0,2 0 0 0,2-2 0 15,-1 1 0-15,1-2 0 0,0-2 0 0,-2 0 0 16,2-1 0-16,0 0 0 0,-1-1 0 0,0-2-144 15,-3 1 144-15,1-2 0 32,2 1-512-32,0-1 0 0,1 0-16 0,-2 0 0 15,-1 2-496-15,-1-1-80 0</inkml:trace>
  <inkml:trace contextRef="#ctx0" brushRef="#br0" timeOffset="17835.89">20544 10401 20271 0,'-2'-10'896'0,"0"6"192"0,2 0-880 0,0 0-208 0,0 1 0 0,0 1 0 0,0 2 1984 0,0 0 336 0,2 0 80 0,-1 3 16 0,3 4-48 0,-1 2 0 16,3 5 0-16,-1 1 0 15,-5-15-1264-15,0 0-256 0,15 65-48 0,-15-65-16 0,0 0-368 16,14 72-80-16,-14-72-16 0,8 61 0 0,-8-61-144 0,6 62-48 15,-6-62 0-15,0 0 0 0,7 77-128 0,-6-58 0 16,-1 1 0-16,0-3 128 0,0-3-128 0,-1 0 128 16,1-2-128-16,-2-1 128 0,1-1-128 0,0 0 0 15,-1 0 0-15,1-3 128 0,-1 0-128 0,2 0 0 16,-1-3 0-16,1 2 0 0,-1-2-176 0,1 0-64 16,1-2-16-16,0-1 0 15,2 0-1584-15,0-1-320 0,0 0-64 0,1-1-13968 0</inkml:trace>
  <inkml:trace contextRef="#ctx0" brushRef="#br0" timeOffset="18397.84">20903 10822 2751 0,'5'-3'256'0,"-3"0"-256"0,1 1 0 0,-1 0 0 15,-1 1 1984-15,0-1 336 0,1 1 80 0,1 0 16 31,2-4 1056-31,4 0 224 0,-1-1 32 0,1-2 16 16,-1 0-1248-16,1 1-256 0,-2 0-64 0,0 0 0 16,-2 0-496-16,1-1-96 0,-2-1-32 0,-1 1 0 0,0-1-528 0,-2 2-128 15,-1-1 0-15,-2-1-16 0,-1 1-352 0,-1-2-64 16,-2 1-16-16,-3 0 0 0,1 0-32 0,-3-1-16 16,-2 3 0-16,0 0 0 0,-1 3-160 0,1 0-48 15,-2 2 0-15,-1 4 0 0,1 0-192 0,-2 4 0 16,-2 4 0-16,1 1 0 0,0 2 0 0,2 1 0 0,1 4 0 0,2 1 0 15,3 1-192-15,2-1 64 16,3 1 128-16,2 3-208 0,5-2 0 0,-2-21 0 0,0 0 0 0,18 64 0 16,-18-64-96-16,0 0-16 0,0 0 0 0,48 57 0 0,-35-49 0 0,1-3 0 31,0-2 0-31,2-3 0 0,-1-1 320 0,1-2-192 16,-1-3 192-16,1 0-160 0,-1-1 160 0,1-1 0 0,0-2 0 0,-2-1 0 0,-2 1 0 0,1 0 0 31,0-1 128-31,-3 1-128 0,0-2 256 0,-3 3 0 15,-2-1-16-15,-2 0 0 0,1 0 176 0,-2 0 32 0,-1 0 16 16,-1 0 0-16,-3 2 32 0,2 1 0 0,0 0 0 0,-1 2 0 16,1 1-128-16,-2 3-32 0,1-1 0 0,0 4 0 15,-1-1-192-15,0 5-144 0,0 1 192 0,2 1-192 16,-1 4 0-16,1 0 0 0,2 3 0 0,1 0 0 16,1 1 0-16,-1-1 0 0,3-1 0 0,-1-1 0 15,2 0 0-15,2-1 0 0,2 0-128 0,-2-2 128 16,4-1 0-16,-4 0 0 0,1-2 0 0,-1 0 0 0,2 0 0 0,-2-1 0 15,2-1 0-15,-1 0 0 16,1-1-448-16,0-1 16 0,-2 0 0 0,1-1 0 16,-2 1-512-16,0 1-96 0,0-1-32 0,-2 2-18112 0</inkml:trace>
  <inkml:trace contextRef="#ctx0" brushRef="#br0" timeOffset="18818.2">21313 10603 1839 0,'1'-7'160'0,"-1"4"-160"0,2 2 0 0,-2-1 0 0,0 1 3424 0,0 1 656 0,0 1 128 0,1 1 16 16,-1 2-288-16,2 2-64 0,0 2-16 0,0 4 0 16,-1 0-1536-16,2 1-304 0,0 1-64 0,0 2-16 15,1 2-1152-15,-1-1-224 0,1 0-48 0,-1 0-16 16,1 0-288-16,-1 0-48 0,-2-2-16 0,1-2 0 15,-1 1-144-15,-1-4 0 0,0 0 0 0,0-2 0 16,-3-2 0-16,2 0 0 0,-2-2 0 0,2-1 0 16,-1-2 0-16,-1 1 0 15,2-2 0-15,-2-2 0 0,2-1 272 0,-1 0-16 16,1-1-16-16,0-1 0 0,-1-1 64 0,1-3 16 16,-1 2 0-16,1-2 0 0,1 0-80 0,0-1-16 15,1 2 0-15,1 1 0 0,-1 0-48 0,1-1-16 0,0 3 0 0,0 1 0 16,1-1-160-16,1 3 160 0,0-1-160 0,0 0 160 15,2 1-160-15,-2 1 0 0,3 1 0 0,0-1 0 16,0 1 0-16,2 0 0 0,-1 1 0 0,1 0 0 16,-1 1 0-16,1-1 0 0,1-1 0 0,0 2 0 15,-1-2 0-15,1 1 0 0,0-1 0 0,0 2 0 16,0-2 0-16,0 1-176 0,-2 0 48 0,1 1 0 16,-2 1-1008-1,0-1-192-15</inkml:trace>
  <inkml:trace contextRef="#ctx0" brushRef="#br0" timeOffset="19305.21">21669 10657 24879 0,'3'-3'1088'0,"-3"2"256"16,1-1-1088-16,-1 1-256 0,0-1 0 0,0 2 0 0,0 0 2240 0,-1 2 384 0,-1-1 64 0,2 3 32 15,-1 2-896-15,0 3-176 16,-1 0-48-16,1 4 0 0,1 0-1088 0,0 1-208 15,3 0-48-15,-1 2-16 0,4-2-240 0,0 0 128 16,2 0-128-16,1-1 0 0,2-2 0 0,0-1 0 0,3 0 0 0,-1-5 0 16,3 1 0-16,-2-3 0 0,1-2 0 0,1-1 0 15,-2-1 0-15,-1-2 0 0,2-1 0 0,-1-2 0 16,0-1 0-16,-1-3 144 0,-2 2-144 0,1-3 128 16,-2 1 96-16,-2-2 16 0,-1 1 0 0,-3 0 0 0,1-1 208 15,-1 1 64-15,-1-3 0 0,0 0 0 0,-1 0 96 0,0 0 32 16,-1 2 0-16,-1 2 0 0,-1 2-96 0,-1 1-16 15,1 3 0-15,0-1 0 0,-1 5-208 16,1 0-64-16,-1 5 0 0,-1 2 0 0,2 3-256 0,0 5 0 0,1 3 0 0,-2 5 0 31,2-23 0-31,0 55 0 0,0-55 0 0,0 64 0 0,0-64 0 0,2 69-144 16,-2-69 144-16,0 76 0 0,0-76 0 0,-5 75-128 0,5-75 128 0,-2 67 0 16,2-67-320-16,-3 53 32 0,3-53 0 0,0 55 0 15,0-55 48-15,-2 50 16 0,2-50 0 0,0 0 0 16,-4 59 224-1,1-45 0-15,2-1 0 0,-1-3 0 0,1-3 0 0,0-1 0 16,-1-2 0-16,1-3 0 0,-1-1 0 0,2-3 0 16,-1 2 128-16,-3-3-128 0,-5-2 0 0,1 0 0 15,5-1 0-15,2-1 0 16,1-2-240-16,0-1-144 0,0-1-48 0,-2 1-13392 0,-1 0-2672 0</inkml:trace>
  <inkml:trace contextRef="#ctx0" brushRef="#br0" timeOffset="20530.08">18185 10155 11967 0,'2'3'1072'15,"-1"0"-864"-15,2-2-208 0,-2-1 0 0,2 2 960 0,-1 1 128 0,5 1 48 0,5 4 0 16,-12-8 624-16,0 0 128 0,71 33 32 0,-43-25 0 0,2-2-592 0,0-2-112 15,-1-2-32-15,-2-2 0 0,-1-2 16 0,-2-2 0 16,-2 0 0-16,-3-3 0 0,-2 0 48 0,-3-2 16 16,0-2 0-16,-4 1 0 0,0 1-176 0,-3-2-48 15,-2-2 0-15,-2 1 0 0,0-2-448 16,-2 1-80-16,-1 2-32 0,-2-4 0 0,-3 1-160 0,-2 0-48 16,-3 1 0-16,-1 2 0 0,0 1-32 0,-5 2-16 15,-2 1 0-15,-3 2 0 0,-2 1-96 0,-2 4-128 16,-5 2 176-16,-3 3-176 0,0 4 0 0,-1 3 0 15,0 3 0-15,1 3 0 0,1 2 0 0,2 2 0 16,5 2 0-16,3 2-144 0,6-1-16 0,3-1 0 0,6 0 0 0,4-3 0 0,4 1-16 0,5-3 0 16,-6-19 0-16,0 0 0 0,0 0 0 0,0 0 0 15,64 70 0-15,-43-62 0 0,1 1-16 0,1-2 0 16,1-3 0-16,-3-1 0 0,0 0 64 0,-2-3 0 16,-1 0 0-16,-2-2 0 0,-2 1 128 0,-2-1 0 15,-3 1 0-15,-2 0 0 0,-3-1 0 0,-2 2 0 16,-2 0 0-16,-3 0 0 0,-4 2 0 0,-3 0 0 15,-3 3 0-15,-1-1 128 16,-3 3-128-16,-1 0 192 0,-2 3-64 0,2 1 0 0,1 0-128 0,-3 4 192 16,-1 2-64-16,-2-1 0 15,5 3 0-15,-1-2 16 0,5 1 0 0,0 1 0 0,0 3-144 0,3 4 0 16,1 0 0-16,3 3 0 0,1-1 0 0,5 0 0 16,1-28 0-16,5 58 0 0,-5-58 0 0,0 0 0 15,31 86 0-15,-31-86 0 0,0 0 0 0,44 64-224 16,-44-64 80-16,0 0 16 15,69 54-256-15,-69-54-64 0,0 0 0 0,82 42 0 16,-82-42-16-16,61 17-16 0,-31-13 0 0,-3-4 0 0,-2-1 256 0,-1-4 48 0,-3 1 16 0,-2-4 0 16,-1-1 400-16,-3-1 80 0,0 0 0 0,-4-1 16 15,-3 1 352-15,-3-1 64 0,-7 0 16 0,-2 1 0 16,-6 0-192-16,-4 1-16 16,-4 1-16-16,-5 1 0 0,-5 0 32 0,-5 1 16 15,-4 3 0-15,2 2 0 0,3 2-128 0,-2 2-16 16,-3 1-16-16,-1 5 0 0,-2 2-48 0,1 2-16 15,-1 4 0-15,2 0 0 0,3 1-240 0,2 1-128 16,6 0 160-16,6 1-160 0,4-2 0 0,6 1 0 0,4-1 0 0,3-5 0 31,2-3-960-31,5 1-64 0,6 0-32 0,-9-11-19440 0</inkml:trace>
  <inkml:trace contextRef="#ctx0" brushRef="#br0" timeOffset="20910.64">19282 9967 9215 0,'0'0'816'0,"0"0"-656"0,-2 2-160 0,-1-1 0 0,1 1 1936 0,-3 2 368 16,-2 2 64-16,-3 3 0 0,-7 7 1168 0,-7 7 240 0,-2 3 32 0,-6 7 16 16,0 4-1312-16,-2 4-256 15,3 2-48-15,3 1-16 0,2 0-1232 0,7-2-240 16,2 1-48-16,2 1-16 0,6 1-352 0,1-4-80 0,3-2-16 0,2 4 0 15,2 0-208-15,1-43 0 0,1 91 0 0,-1-91 0 16,6 82 0-16,-6-82 0 0,12 72 0 0,-12-72 0 16,0 0 0-16,36 92 0 0,-36-92-208 0,0 0-12368 31,58 75-2464-31</inkml:trace>
  <inkml:trace contextRef="#ctx0" brushRef="#br0" timeOffset="21401.57">21706 9946 2751 0,'2'2'256'0,"1"-2"-256"0,2 1 0 0,-1 0 0 0,0 1 704 0,2 2 112 0,6 2 16 0,-12-6 0 15,0 0 384-15,80 45 64 0,-80-45 32 0,74 49 0 16,-74-49 144-16,84 61 16 16,-84-61 16-16,80 74 0 0,-80-74-96 0,68 87-32 0,-68-87 0 0,38 68 0 15,-38-68-144-15,0 0-16 0,0 0-16 0,40 85 0 16,-40-85-736-16,20 75-128 0,-20-75-48 0,12 91 0 15,-12-91 0-15,13 95 0 0,-13-95 0 0,10 98 0 16,-10-98 752-16,7 89 128 0,-7-89 48 0,3 80 0 0,-3-80-880 0,1 68-160 0,-1-68-32 0,2 58-14144 31</inkml:trace>
  <inkml:trace contextRef="#ctx0" brushRef="#br0" timeOffset="22384.22">24200 10384 11055 0,'3'-1'976'0,"-1"-2"-784"15,0 2-192-15,0-1 0 0,-1 2 464 0,2-1 48 16,1-4 16-16,2 1 0 0,2 0 304 0,1 1 48 0,-1 2 16 0,-1 2 0 15,1 3-320-15,-3 2-48 16,1 1-16-16,-3 2-8208 0</inkml:trace>
  <inkml:trace contextRef="#ctx0" brushRef="#br0" timeOffset="25082.7">22902 10757 13823 0,'2'2'1216'15,"-1"-1"-960"-15,0-1-256 0,1 0 0 0,-1 0 1712 0,2 1 288 16,3 1 64-16,2-2 16 0,6 0 1248 0,3 0 256 0,3-2 64 0,0-2 0 16,2 1-1776-16,2-2-336 15,-1 0-80-15,0 0-16 0,-2-1-736 0,0 0-128 0,0 2-48 0,0 0 0 0,-2 0-336 0,-2 1-192 16,0 0 192-16,-3 2-192 16,-3 1 0-16,-4 0-320 15,-1 3 32-15,-5-1-18064 16</inkml:trace>
  <inkml:trace contextRef="#ctx0" brushRef="#br0" timeOffset="25269.83">22837 10979 14735 0,'3'-1'1312'0,"0"1"-1056"16,1 0-256-16,0-2 0 0,-1 2 1584 0,3-1 256 15,5-1 48-15,7 1 16 16,8-2 1584-16,5 0 320 0,4 2 64 0,-1-1 16 15,0 4-1984-15,-4-2-400 0,-2 1-80 0,-1 1-16 0,-2 0-992 0,-2 1-208 16,-2 0-32-16,-1 1-12320 16,0 1-2448-16</inkml:trace>
  <inkml:trace contextRef="#ctx0" brushRef="#br0" timeOffset="25629.6">24110 10490 17503 0,'1'-6'1552'0,"1"5"-1232"0,-1 0-320 0,1 1 0 0,-1 1 2816 0,-1 0 496 16,-1 4 96-16,-1 0 32 0,1 7-736 0,-2 3-144 15,0 5-16-15,0 3-16 16,-1 3-1392-16,3 3-288 0,-2 2-48 0,3-31-16 16,0 63-432-16,0-63-96 0,4 65 0 0,-4-65-16 15,7 65-96-15,-7-65-16 0,7 65 0 0,-7-65 0 0,9 68-128 0,-9-68 0 32,7 62 0-32,-7-62 0 0,10 58 0 0,-10-58 0 15,0 0 0-15,14 62 0 0,-14-62 0 0,0 0 0 0,0 0 0 0,20 63 0 16,-16-54-192-16,-1 0 192 0,-1-3-192 0,0-1 192 15,-1-1-304-15,-1-1 64 0,0-1 16 0,-1-2 0 16,-1-2-1008-16,1-2-208 0,0 0-32 0,-1-3-15632 16</inkml:trace>
  <inkml:trace contextRef="#ctx0" brushRef="#br0" timeOffset="26058.05">23960 10647 22111 0,'-7'-28'976'0,"6"15"208"0,-1-3-944 0,2 4-240 15,0 2 0-15,2 1 0 0,1-1 1424 0,1-6 240 0,6-11 64 0,2-7 0 16,8-4 256-16,3 4 48 16,4 4 16-16,-1 6 0 0,4 7-800 0,1 4-160 15,2 8-16-15,-2 3-16 0,-2 8-416 0,-29-6-96 16,0 0-16-16,75 35 0 0,-75-35-240 0,0 0-48 16,53 61-16-16,-53-61 0 0,0 0-96 0,18 69-128 15,-18-45 176-15,-1-3-176 0,-2-4 144 0,-3 0-144 0,-2 2 0 0,-5 0 144 16,0-2-144-16,-1 0 192 0,-1-2-192 0,-1-4 192 15,0-1 0-15,1-2 0 16,1-2 0-16,2-3 0 0,1-1 0 0,1-2 16 16,3-1 0-16,0-2 0 0,3 0-208 0,1-1 0 0,3 0 0 0,4-2 0 15,3 1-176-15,3-2-80 0,4 0 0 0,2 1-16 32,-1 0-144-32,4 1-32 0,5 0 0 0,3 1 0 0,1 1 128 0,2 2 0 0,-4 2 16 0,4 1 0 15,-2 2 112-15,-28-4 32 0,57 15 0 0,-57-15 0 0,0 0 160 0,61 33 0 16,-61-33 0-16,0 0 0 0,0 0 128 0,0 0-128 0,21 71 160 0,-31-59-160 15,-4 1 224-15,-7 1-48 0,-9 2-16 0,-7-1 0 16,-2-1 128-16,-1 0 32 0,1 1 0 0,2-4 0 16,4 2 64-16,2-5 32 15,3 1 0-15,3-5 0 0,2-1-272 0,3-2-144 0,5-1 160 0,2-1-160 32,3-1-496-32,2 1-192 0,2-1-32 0,3 2-18176 0</inkml:trace>
  <inkml:trace contextRef="#ctx0" brushRef="#br0" timeOffset="26439.7">24504 11088 30399 0,'-3'-2'1344'0,"2"2"288"0,-1 0-1312 0,1 0-320 0,1 0 0 0,-1 2 0 0,-2-1 1120 0,0 3 160 0,-3 2 16 0,-1 2 16 16,2 2 400-16,-1 0 80 0,0 3 0 0,3 1 16 15,2 0-1280-15,4 0-256 0,3 0-48 0,1-1-16 16,-7-13-208-16,0 0 0 16,0 0 0-16,60 41 0 0,-60-41 0 0,46 9 0 15,-22-8 0-15,1-1 0 0,-1-1 128 0,0-2-128 16,-1-1 0-16,-1-2 144 0,1-1-16 0,-2-2 0 0,-4 2 0 0,0-1 0 16,-3-1 224-16,0-1 32 0,-1 1 16 0,-5-3 0 15,-1 1 176-15,-4 0 16 0,-3-2 16 0,-4-1 0 16,-2-2 176-16,-5 1 48 0,-2-2 0 0,-4-2 0 15,-2 3-112-15,-4 0-16 0,-1 0 0 0,-1 5 0 16,-2 1-176-16,-1 2-32 0,-4 4-16 0,1 2 0 16,0 2-224-16,2 2-32 0,-1 3-16 0,3 1 0 15,4 1-208-15,1 4-208 0,4 2 32 0,2 1 16 16,2 2-1184-16,4 2-256 0,1 3-32 0,4 0-20784 16</inkml:trace>
  <inkml:trace contextRef="#ctx0" brushRef="#br0" timeOffset="26820.03">25759 10352 32255 0,'2'-13'1424'0,"-2"6"304"0,2 4-1392 0,-2-1-336 0,0 2 0 0,0 2 0 0,0 0 1184 0,-2 0 160 0,1 2 48 0,-3 1 0 0,-1 7-128 0,0 2-32 16,-2 7 0-16,0 2 0 15,0 7-784-15,1 2-144 0,0 2-48 0,4 2 0 0,-1-1-48 0,3-33-16 16,-2 67 0-16,2-67 0 16,5 65-64-16,-5-65-128 0,11 60 176 0,-11-60-176 15,0 0 128-15,27 72-128 0,-27-72 0 0,0 0 0 16,0 0 0-16,0 0 0 0,53 56 0 0,-41-50 0 31,-2-3-672-31,-1-2-96 0,1-1 0 0,-5-1-17840 0</inkml:trace>
  <inkml:trace contextRef="#ctx0" brushRef="#br0" timeOffset="27020.41">25490 10671 20271 0,'2'-4'896'0,"-1"1"192"0,2 1-880 0,0 1-208 0,-1 0 0 0,3-1 0 0,0 1 2272 0,7-1 416 0,5 0 64 0,8-3 32 15,7 0 240-15,5-1 48 0,6-1 16 0,2-1 0 16,1 2-1968-16,1-1-400 0,-2 1-80 0,-2 2 0 15,-2 0-240-15,-8 1-32 0,-1 1-16 0,-6 2 0 16,0 0-352-16,-5 2 0 0,-3 1 0 0,-1 1-19920 16</inkml:trace>
  <inkml:trace contextRef="#ctx0" brushRef="#br0" timeOffset="27521.7">26884 10292 11055 0,'3'0'976'0,"-3"0"-784"0,0 0-192 0,0 0 0 0,0 2 2160 0,0-2 384 0,0 1 80 0,-1 3 0 16,1 2 1056-16,-2 3 208 0,1 2 32 0,0 3 16 15,1 1-1984-15,-2 4-400 0,1 2-80 0,1 2 0 0,-2 1-784 0,2-24-160 32,0 53-16-32,0-53-16 0,2 61-224 0,-2-61-32 0,3 68-16 0,-3-68 0 0,4 78-224 0,-4-78 176 15,1 79-176-15,-1-79 160 0,0 0-160 0,-1 65 0 16,1-65 0-16,0 0 0 0,3 79 0 0,-3-79 0 15,0 0-192-15,8 79 192 16,-8-79-576-16,0 0 0 0,7 56 0 0,-7-56 0 16,0 0-1824-16,0 0-352 0</inkml:trace>
  <inkml:trace contextRef="#ctx0" brushRef="#br0" timeOffset="28175.64">26822 10323 18431 0,'13'-21'1632'0,"-7"11"-1312"0,-1 2-320 0,1 1 0 0,-2 1 1504 0,0 2 224 0,2 0 64 0,3-3 0 16,6-5 896-16,8-3 192 0,5-1 48 0,4 2 0 16,11 1-1312-16,-4 5-256 0,-2 5-48 0,-6 4-16 15,-3 7-736-15,-28-8-160 0,51 22-16 0,-51-22-16 0,0 0-144 16,61 54-32-16,-61-54 0 0,0 0 0 16,0 0-64-16,44 75 0 0,-44-75-128 0,0 0 192 0,0 0-64 0,3 58 0 0,-10-46-128 0,-5-2 192 15,-3 0 16-15,-1 0 0 0,2-2 0 0,-1 0 0 16,2-3-16-16,1 1-16 0,4-2 0 0,2-1 0 15,1-2-176-15,2 1 0 0,3-2 0 0,0 0 128 32,3 0-128-32,0-2-192 0,2 1 32 0,2 0 16 15,3-1-256-15,1 2-48 0,2 0-16 0,1 2 0 0,-1 0 96 0,1 3 32 0,2 2 0 0,-16-7 0 0,0 0 96 0,0 0 32 16,63 43 0-16,-57-37 0 0,0-2 208 0,-2 2 0 31,-1 0 0-31,-1 1 0 0,0 3 0 0,-5 2 208 0,-4 7-32 0,-6 2-16 16,-5 4 96-16,-3-1 32 15,-5-1 0-15,-1-5 0 0,2-1 160 0,1-5 16 0,-1-1 16 0,2-4 0 16,0 0 208-16,4-4 32 16,2 0 16-16,1-3 0 0,2-3-288 0,3 0-48 0,-1-1-16 0,5-1 0 15,0 0-384-15,3 1 0 0,1-1-192 0,-1 1 192 32,0 1-1040-32,-2 2-96 0</inkml:trace>
  <inkml:trace contextRef="#ctx0" brushRef="#br0" timeOffset="28477.62">27449 10987 11967 0,'2'-4'528'0,"-2"3"112"0,1-1-512 0,-1 1-128 0,0 1 0 0,0 0 0 0,0 0 3008 0,0 0 560 0,0 1 112 0,-1 1 32 0,1 1-64 0,0 1-16 16,-2 1 0-16,2 4 0 0,0 1-2000 0,-1 0-400 16,1 0-80-16,0 1 0 0,0 3-512 15,1 0-112-15,-1 2-16 0,0-1 0 0,2 2-160 0,-1 0-32 0,1 2-16 0,-2-19 0 32,0 0-80-32,10 60-16 0,-10-60 0 0,0 0 0 0,8 60-208 0,-8-45 176 0,0-5-176 0,0-1 160 15,0 0-304-15,0 0-64 0,0-1-16 0,0-1-20208 16</inkml:trace>
  <inkml:trace contextRef="#ctx0" brushRef="#br0" timeOffset="33905.24">28217 10388 17503 0,'4'-5'1552'0,"3"-2"-1232"0,-6 5-320 0,1 1 0 0,-1-2 576 0,2-3 64 0,4-4 16 0,3-5 0 15,3-3 432-15,-1-2 96 0,-2 4 16 0,-3 2 0 16,-3 4-32-16,-1 3 0 0,-3 4 0 0,-1 3 0 16,-2 2 336-16,0 2 64 0,-1 3 16 0,-2 2 0 15,1 0-192-15,-2 4-48 0,1 1 0 0,0 2 0 0,1 1-480 0,-1 1-96 16,0 2-32-16,-1 3 0 0,2 1-288 0,-1 0-48 15,0 1-16-15,2 2 0 16,1 3-64-16,0-1 0 0,2 4-16 0,1-4 0 0,0 2-128 0,1-2-32 16,2-4 0-16,0-1 0 0,1-3-16 0,1-4-128 0,-1-1 192 0,1-5-64 31,1 0 64-31,0-2 0 0,-2-1 0 0,2-3 0 16,-1 0 16-16,1-2 16 0,-2-2 0 0,2 1 0 0,1-2-32 0,0 0 0 15,1-3 0-15,1 0 0 0,-1 0-16 0,4 1-16 16,0-3 0-16,3 0 0 0,0 0-160 0,2 1 128 15,1-1-128-15,1-1 128 0,-1 2-128 0,-1-2 0 16,0 0 0-16,-1 2 0 0,-4-2-272 0,-2 4-48 16,-1-1 0-16,-1-1 0 15,-1 1-720-15,2 0-160 0,-4-1-16 0,1 1-18352 0</inkml:trace>
  <inkml:trace contextRef="#ctx0" brushRef="#br0" timeOffset="34140.5">28149 10555 29487 0,'3'0'1296'0,"-1"0"288"16,3 2-1264-16,2-2-320 0,-2 0 0 0,-3 0 0 0,2 0 1744 0,6 0 304 16,5 0 48-16,9-2 16 0,5 1-400 0,0-2-80 15,2 0-16-15,-1-3 0 16,0 2-976-16,-3-1-192 0,-2-1-32 0,-4-1-16 15,-1 1-400-15,-3 2 128 0,-3 0-128 0,-5 1 0 16,-2 0-608-16,-2 2-208 0</inkml:trace>
  <inkml:trace contextRef="#ctx0" brushRef="#br0" timeOffset="34354.97">28289 10220 29487 0,'-2'0'2624'0,"1"0"-2112"0,1 2-512 0,1-2 0 0,1 0 1216 0,-1 0 144 31,0 1 32-31,4 1 0 0,3-2 464 0,5 0 112 0,4 0 16 0,-17 0 0 0,53 0-1072 0,-53 0-208 16,61-6-32-16,-61 6-16 0,58-6-448 0,-25 2-80 16,2 0-128-16,3 0 176 0,-1-1-176 0,-3 1 0 15,-2 0-192-15,-32 4-12928 16,57-4-2560-16</inkml:trace>
  <inkml:trace contextRef="#ctx0" brushRef="#br0" timeOffset="34553.68">28772 10555 20271 0,'8'13'896'0,"-4"-8"192"0,2 3-880 0,0-3-208 16,-2-1 0-16,0-1 0 0,0 1 1520 0,5 5 256 15,-9-9 48-15,0 0 16 0,52 51 960 0,-52-51 192 16,0 0 32-16,65 54 16 0,-65-54-1760 0,0 0-336 16,68 42-80-16,-68-42-16 0,0 0-528 0,0 0-128 0,71 39 0 0,-64-34-16 15,-2-1-176-15,0-1 0 16,-1-2 0-16,0 2-12320 0,0-2-2416 16</inkml:trace>
  <inkml:trace contextRef="#ctx0" brushRef="#br0" timeOffset="34774.87">29025 10545 33167 0,'-9'-1'1472'0,"5"-1"304"0,1 2-1424 0,2 0-352 0,-1 0 0 0,1 2 0 16,-1-1 1152-16,1 3 144 0,-2 2 48 0,-1 3 0 15,0 2 32-15,-2 3 16 0,-1 3 0 0,0 1 0 16,0 2-784-16,-2 0-160 0,1 1-16 0,-2 0-16 15,0 0-176-15,0-1-48 16,0 0 0-16,2-2 0 0,-2-1-192 0,3 0-128 16,0-3 128-16,1-2-208 0,3-2-592 0,2-2-112 0</inkml:trace>
  <inkml:trace contextRef="#ctx0" brushRef="#br0" timeOffset="35274.3">29333 10754 29487 0,'-13'12'1296'0,"10"-7"288"0,3 4-1264 0,-1-4-320 16,1 1 0-16,-2-2 0 16,4 2 512-16,-1 4 32 0,3 4 16 0,-4-14 0 0,10 44 944 0,-10-44 192 15,9 49 32-15,-9-49 16 16,5 47-1168-16,-3-26-256 0,0 0-32 0,0-1-16 0,-2-3-272 0,1-2 0 0,-2 0 0 0,1-6 0 15,0 1-208-15,0-3 0 0,0-1 0 0,0-2 0 32,-2-2-320-32,0-1-64 0,0-1-16 0,-1-3 0 15,2 0-96-15,-5-2 0 0,-4-2-16 0,3 0 0 0,0-2 544 0,3-1 176 0,3-2 0 0,-1-5 0 16,-1 0 896-16,-1 0 272 16,-3 3 64-16,1-2 16 0,-1-2-144 0,3-5-16 15,3-7-16-15,-3-3 0 0,-2 7-592 0,3-4-112 16,2-5-32-16,2-4 0 0,2-2-144 0,-2 1-16 15,1 6-16-15,2 3 0 0,7 3-160 0,-1 4 0 0,-1 4 0 0,-1 3 0 16,5 4 0-16,1 3 0 0,4 3 0 0,3 3 0 16,-21 4 128-16,57-1-128 0,-57 1 192 0,0 0-64 15,75 11 16-15,-75-11 0 0,0 0 0 0,68 30 0 16,-68-30 0-16,0 0 0 0,52 46 0 0,-52-46 0 16,0 0 32-16,21 51 0 0,-19-32 0 0,-7-2 0 15,-2-1 144-15,-5 0 16 0,-4 0 16 0,-2-4 0 16,-2 1 160-16,-1-2 48 0,-1-1 0 0,4-1 0 0,3-2-16 0,0-3 0 15,4 0 0-15,3-2 0 16,-1-2-544-16,2-2 0 0,1 1 0 0,1-3 0 16,1-1-880-16,-1 1-272 0,1 0-64 0,-4-2-19984 0</inkml:trace>
  <inkml:trace contextRef="#ctx0" brushRef="#br1" timeOffset="43701.04">26661 9919 6447 0,'0'2'576'0,"0"-1"-576"0,0 1 0 0,0 0 0 0,0 1 272 0,0 0-48 0,0 1-16 0,0 5 0 0,0-9 1456 0,0 0 272 16,-4 53 64-16,4-53 16 0,-6 53 864 0,6-53 192 15,-7 55 16-15,7-55 16 0,-7 54-960 0,7-54-192 0,0 55-32 0,0-55-16 31,2 56-688-31,-2-56-128 0,4 55-16 0,-4-55-16 16,5 58-272-16,-5-58-48 0,5 59-16 0,-5-59 0 16,0 65-160-16,0-65-48 0,-2 70 0 0,2-70 0 0,-5 75-224 0,5-75-48 15,-9 79-16-15,4-40 0 0,5-39-224 0,-9 78 0 16,9-78 128-16,-7 72-128 0,7-72 0 0,-3 64 0 16,3-64 0-16,-1 58 0 0,1-58 0 0,0 56 0 15,0-56 0-15,1 51 0 0,-1-51 0 0,0 51 0 16,0-51 0-16,0 51 0 0,0-51 0 0,0 0 0 0,-1 69 0 0,1-69 0 15,0 0 0-15,0 61 0 0,0-61 0 0,0 0 0 16,0 52 0-16,0-52 0 0,0 0 0 0,0 0 0 16,1 52 160-16,-1-52-160 0,0 0 160 0,0 0-160 15,0 0 160-15,0 0-160 16,0 0 160-16,11 59-160 0,-9-51 128 0,-1-3-128 16,1 1 0-16,-1-1 0 0,-1 0 0 0,0-1 128 0,2 0-128 0,-2 0 0 0,0 1 0 0,1-1 128 15,-1 0-128-15,0-1 0 0,0 0 128 0,1 0-128 0,-1-1 0 0,0 1 0 16,2 0 128-16,-1 0-128 0,2-2 0 0,-2 2 0 15,2-1 128-15,0-1-128 0,3 0 0 0,-2-1 144 32,3 0-144-32,0-1 160 0,3 0-160 0,0-2 160 15,3 1-160-15,-2-1 0 0,2 1 144 0,1-3-144 16,-2 3 0-16,3 0 128 0,-4-1-128 0,3 1 0 16,2 0 0-16,0 1 0 0,3-1 0 0,1 1 0 0,1 1 0 0,1 0 0 15,4 0 0-15,-26 0 0 16,52 4 0-16,-52-4-128 0,62 4 128 0,-62-4-128 0,62 6 128 0,-62-6-160 15,56 1 160-15,-30-2-160 0,-26 1 160 0,55 0-128 16,-55 0 128-16,57 0-128 0,-29-1 128 0,-28 1 0 0,24 0 0 0,-15 0 0 16,1 0 0-16,-1 0 0 0,1 1 0 0,-10-1 0 15,0 0 0-15,53 3 0 0,-53-3 0 0,48 4 0 16,-48-4-160-16,53 6 160 0,-53-6-192 0,53 5 192 16,-53-5-192-16,46 0 64 0,-25-1 128 0,-2-2-208 15,-4 0 208-15,1 2 0 0,-5-2 0 0,0-1 0 16,-2 1 0-16,-2 0 0 15,0-1 0-15,-3 1 0 0,1-1 128 0,-3 1 32 16,1 0 0-16,-1 0 0 0,0 1 32 0,1-1 16 16,-1-1 0-16,-1-1 0 0,2 1-80 0,-2 0-128 15,1-2 176-15,-1 1-176 0,1-1 144 0,-1-1-144 0,0 0 0 16,1 0 144-16,-1 0-16 0,1-2-128 0,-1-1 192 0,-1 2-64 16,1-4 48-16,1 1 0 0,-1-2 0 0,-1-1 0 15,2 0 32-15,-2-1 16 0,3-2 0 0,-3-2 0 16,1 1-16-16,-1-3 0 0,0 0 0 0,-1-1 0 15,-1 1-16-15,-1 0 0 0,3-2 0 0,-3 2 0 16,2 0-32-16,-3-2-16 0,1-3 0 0,0-3 0 16,-1 1 0-16,0-2 0 0,-1 2 0 0,1 0 0 0,0 0-144 0,0-1 192 15,-1 1-192-15,1 0 192 16,1 0-192-16,-1 1 160 0,3 0-160 0,-2 0 160 0,0 0-160 0,2 2 0 0,-2-1 0 0,3 2 0 16,-3 2 0-16,2-1 0 0,1 1 0 0,-2-2 0 15,2 1 0-15,0 0 0 0,-1 1 0 0,-1 1 0 16,2-1 0-16,-2 3 0 0,-1-1 0 0,0 0 0 15,-1 3 128-15,-2 0-128 0,2-1 0 0,-3 1 128 16,3 0-128-16,-1 0 128 0,0 1-128 0,0 2 128 16,1 0-128-16,0 0 0 15,1 0 0-15,-1 1 128 0,1 0-128 0,-1 2 0 0,1-2 0 0,-1 2 0 16,1 0 0-16,0-1 0 16,0 1 128-16,0-2-128 0,1 1 0 0,0-1 0 0,1 0 0 0,-2 1 0 15,2 0 0-15,-1 0 0 16,-1-1 128-16,2 2-128 0,-2-4 0 0,0 4 0 0,0-2 0 0,1 2 0 15,-3 0 0-15,1 0 0 0,1-1 128 0,-2 2-128 16,0-1 0-16,0 0 0 0,-1-1 0 0,-1 3 128 16,0-1-128-16,0 0 0 0,1 0 144 0,-2 1-144 15,1-1 0-15,-2 2 128 0,1 0-128 0,-1-1 0 16,1 2 0-16,-1-1 144 0,-1 0-144 0,1 1 0 16,0 2 128-16,1 1-128 0,-2-2 0 0,3 2 0 0,1 1 128 0,-2-1-128 15,-4-1 0-15,-3-2 0 0,-4 2 128 0,-2-2-128 16,-1-1 0-16,-2 4 0 15,-1 1 0-15,0-1 0 0,0 1 0 0,-1 2 0 16,4 0 0-16,-4 1 0 0,1 0 0 0,-2 1 0 16,1 2 0-16,0-2 0 0,-3 2 0 0,4 0 0 15,2 1 0-15,-2-1 0 0,0 1 0 0,2 0-144 16,2 1 144-16,1 0-192 0,-1-1 192 0,1 2-192 16,2-2-80-16,1 1-32 0,3-1 0 0,5 0 0 15,5-1-480-15,2 1-112 0,4 0 0 0,2 1-13056 16,2-3-2592-16</inkml:trace>
  <inkml:trace contextRef="#ctx0" brushRef="#br1" timeOffset="52215.77">26838 12099 22111 0,'-2'2'1968'0,"2"-1"-1584"0,0 0-384 0,0 1 0 0,2-1 576 0,-2 1 48 0,0-1 0 0,0 2 0 15,0 1 1024-15,-2 2 208 0,2 1 32 0,0 3 16 16,-1 1-560-16,0 3-96 0,1 0-32 0,-2 3 0 16,1 3-576-16,-1-2-128 0,1 4-32 0,-2-1 0 15,0 1-80-15,0 2-16 0,2 0 0 0,-2 0 0 16,3-24-128-16,-1 51-16 0,-1-25-16 0,0-2 0 0,2 1-64 0,-2-1-16 15,1 0 0-15,1 0 0 0,0-24-144 0,3 47 128 0,-3-47-128 0,4 48 128 16,-4-48-128-16,4 58 128 16,-4-58-128-16,7 65 128 0,-7-65-128 0,7 55 128 0,-7-55-128 0,7 48 128 15,-7-48-128-15,0 0 160 0,10 49-160 0,-10-49 160 16,0 0-160-16,0 0 192 0,14 50-192 0,-14-50 192 16,0 0-192-16,0 0 128 0,0 0-128 0,0 0 128 0,0 0-128 0,0 0 0 15,0 0 144-15,27 52-144 0,-21-49 144 0,-2-2-144 16,-3 1 192-16,4-1-192 0,2-1 240 0,3-1-64 15,1-1-16-15,2 0 0 0,1-1 0 0,-3-2 0 16,-3 1 0-16,4-1 0 0,6-1 0 0,-1 0 0 16,-4 2 0-16,2-2 0 15,-15 6-160-15,40-5 192 0,-29 3-192 0,5 1 192 16,-16 1-192-16,0 0 160 0,45 0-160 0,-32 1 160 16,-1 1-160-16,2-2 160 0,-14 0-160 0,0 0 160 0,56 3-160 15,-56-3 192-15,0 0-192 0,52 2 192 16,-44-2-192-16,-1 0 0 0,2 0 144 0,-9 0-144 0,0 0 0 0,0 0 128 15,0 0-128-15,66 6 0 0,-66-6 0 0,51 6 0 16,-51-6 0-16,58 8 128 0,-58-8-128 0,0 0 0 16,66 11 0-16,-66-11 0 0,0 0 0 0,0 0 0 15,0 0 0-15,0 0 128 0,58 12-128 0,-55-12 0 16,1-2 0-16,-2 2 0 0,-1-1 0 0,1 0 0 16,-1-2 0-16,-1 1 0 0,1-1-208 0,-2 1-64 0,1-3-16 0,-6 1 0 31,-2 0-368-16,-1 0-80-15,2-2-16 0,2 0-18288 0</inkml:trace>
  <inkml:trace contextRef="#ctx0" brushRef="#br1" timeOffset="52644.54">27366 12725 19343 0,'-6'-4'848'0,"4"2"192"0,-1 1-832 0,1 1-208 0,2 0 0 0,0 0 0 0,2 0 208 0,-2 0 0 0,1 1 0 0,3 2 0 0,2 2 2208 0,-4-4 432 15,0 0 96-15,1 1 0 0,1-1-624 0,1 2-128 16,2 0-16-16,-7-3-16 0,0 0-1136 0,0 0-240 16,0 0-32-16,65 31-16 0,-65-31-320 0,0 0-64 15,83 32-16-15,-83-32 0 0,58 20-96 0,-58-20-32 16,0 0 0-16,78 23 0 0,-78-23 16 0,0 0 0 15,59 12 0-15,-59-12 0 0,0 0-16 0,0 0 0 16,0 0 0-16,58 17 0 16,-52-12-16-16,-2-1-16 0,-3 2 0 0,-1-1 0 0,-3 1 0 0,-2 2 0 15,-2 1 0-15,-3-1 0 0,-4 2 16 0,-2 1 0 16,-1 1 0-16,-3-1 0 16,-1 3-32-16,0-1 0 0,0 1 0 0,0-1 0 0,1-1 64 0,0 1 16 15,3-1 0-15,-1-1 0 0,-2 3 16 0,0-1 0 16,2 1 0-16,-1-3 0 0,4 0-64 0,1-1 0 15,1 0 0-15,2-1 0 0,-1-2-192 0,3 0 0 0,0-2 0 0,1 0 0 16,1-1-256-16,1-1-112 0,3-2-16 0,-1 1-21312 16</inkml:trace>
  <inkml:trace contextRef="#ctx0" brushRef="#br1" timeOffset="64984.61">19380 11314 2751 0,'0'0'256'0,"0"0"-256"0,0 0 0 0,0 1 0 0,0 1 240 0,0-2 0 0,0 1 0 0,-1 2 0 0,1 1 832 0,0 2 160 16,0 1 48-16,0 0 0 0,1 1-256 0,2 2-32 16,2 4-16-16,-1 0 0 0,-4-14-144 0,0 0-48 15,0 0 0-15,0 0 0 0,20 75 80 0,-18-59 16 16,5-2 0-16,0 2 0 0,1-1-224 0,-1-1-32 16,1 0-16-16,1-1 0 0,0-2-160 0,3-1-48 15,0 0 0-15,1-1 0 0,1-2 48 0,0-3 16 16,2-1 0-16,0-3 0 0,0 0 304 0,3-3 64 0,-2-1 16 0,0-2 0 15,0-1 0-15,1-2 0 0,3 1 0 0,0-2 0 0,3 0-304 0,2 0-64 32,-1-1-16-32,1 0 0 0,-1 1-208 0,-1 0-32 0,0 3-16 0,-1-2 0 0,1 2-80 0,0 2-128 15,1-1 176-15,2 2-176 0,-1 1 128 0,-1 2-128 32,0 2 0-32,1 0 0 0,1 4 0 0,-1-1 0 0,3 2-128 15,-4 1 128-15,3 0 0 0,-2 1 0 0,-26-8-128 0,51 18 128 16,-30-9 0-16,1-2-144 0,0 2 144 0,-3-2-128 15,-3 1 128-15,0-1 0 0,-2 0-144 0,-3 2 144 16,-1-2 0-16,-3-2 0 0,0 2 0 0,-1-1 0 16,-4 0 128-16,1-2 112 0,0-1 16 0,-3 0 0 15,2-2 256-15,-2 0 64 0,0-1 16 0,-2 2 0 16,4-2 128-16,-2-2 32 0,1 0 0 0,0-4 0 0,2-1-112 0,1-2-32 16,2-2 0-16,-2 0 0 0,-1 2-288 0,3-2-48 15,1 0-16-15,4-3 0 0,3-1-128 0,3 1-128 16,4-1 144-16,3-2-144 0,5 1 0 0,-1 4 0 0,3-1 0 0,0 4 0 15,3 2 0-15,1 2-160 0,6 2 160 0,3 1-192 16,0 4 192-16,-26-4-128 0,-1 2 128 0,-3 0-128 16,2 2 128-16,1-1 0 0,4 2 0 0,10 3 0 15,16 2 0-15,15 2-128 0,7 0 128 0,3-3 0 16,-3-3 0-16,-4-2 0 16,-5-4 0-16,-8-2-128 0,-8 0 128 0,-12 0 0 15,-6-1 0-15,-2 1 0 0,0-2 0 0,-3-1 0 16,-4 2 0-16,-6-1 0 0,-4 0 0 0,-3 2-320 15,-5 1 64-15,-2 1-17088 0</inkml:trace>
  <inkml:trace contextRef="#ctx0" brushRef="#br1" timeOffset="74046.66">30632 10393 9215 0,'2'-6'816'0,"0"2"-656"0,-2 4-160 0,6-9 0 0,-6 9 1120 0,-1-5 192 0,2 2 32 0,0-1 16 16,4-2 880-16,-2-3 160 0,-1 1 32 0,0 1 16 15,-1 0 336-15,-1 3 64 0,2-1 16 0,-4 3 0 16,1 0-832-16,-1 2-176 0,1 3-16 0,-3 3-16 15,-1 1-992-15,0 4-192 16,5-11-32-16,-10 31-16 0,10-31-240 0,-11 42-48 0,5-15-16 16,0 0 0-16,2 3-48 0,0 1-16 15,4-31 0-15,-3 59 0 0,3-59-64 0,0 57-16 0,0-57 0 0,1 48 0 16,-1-48 32-16,3 42 0 0,-3-42 0 0,0 0 0 16,3 52 16-16,-3-52 0 0,0 0 0 0,1 46 0 15,-1-46-48-15,0 0 0 0,-4 45 0 0,4-45 0 16,-5 28-144-16,5-28 160 0,-7 23-160 0,7-23 160 15,-8 21-160-15,8-21 0 0,0 0 0 0,-8 22 0 16,8-22 0-16,-6 8 0 0,4-6 0 0,0 0 0 16,1-1-464-16,-2-1 16 15,1-1 16-15,0-1 0 0,-1 0-464 0,0-3-80 0,-1 1-32 0,1-2-17856 0</inkml:trace>
  <inkml:trace contextRef="#ctx0" brushRef="#br1" timeOffset="74451.53">30605 10151 8287 0,'-1'-3'368'0,"1"2"80"0,-2-1-448 0,2 1 0 0,0 1 0 0,-1 0 0 0,0 0 1040 0,-1-1 128 0,-1-1 32 0,-1 1 0 0,0-1 960 0,-3 2 192 15,0 2 32-15,0 1 16 16,0 2-112-16,-2 2-32 0,1 3 0 0,-1 1 0 0,1 4-608 0,-2 2-128 15,0 2-32-15,0 1 0 16,-1 3-848-16,0-1-160 0,-2 2-32 0,0-1-16 16,0-3-432-16,2 0 0 0,-2-1-224 0,2-2 80 31,1-1-368-31,0-1-64 0,0-2 0 0,3-2-16 16,2-2-560-16,0-2-128 0,4-1 0 0,1-2-16 0,3-3-368 15,3-1-64-15,2-1 0 0,0-3-16 0,4-4-576 0,-1 0-112 0,0-3-32 0,2-1-5184 16</inkml:trace>
  <inkml:trace contextRef="#ctx0" brushRef="#br1" timeOffset="74698.77">30552 10086 19343 0,'-2'1'1728'0,"2"2"-1392"0,2 0-336 0,-1-1 0 15,0-1 1216-15,1 3 192 16,-2-4 16-16,0 0 16 0,0 0 752 0,0 0 160 0,38 64 16 0,-38-64 16 0,0 0-544 0,44 44-112 15,-44-44-32-15,0 0 0 16,52 36-960-16,-52-36-192 0,0 0-32 0,58 29-16 0,-58-29-304 0,0 0-64 16,51 21-128-16,-51-21 192 0,0 0-192 0,0 0 0 15,0 0 0-15,0 0 0 0,52 24 0 0,-52-24-160 16,0 0 32-16,0 0 0 31,0 0-1184-31,0 0-224 0</inkml:trace>
  <inkml:trace contextRef="#ctx0" brushRef="#br1" timeOffset="75133.11">31145 10712 15663 0,'6'-6'688'0,"-4"3"144"0,3-1-656 0,-1 0-176 15,-3 1 0-15,2 2 0 0,0-2 512 0,3-3 64 16,3-2 0-16,3-4 16 0,1 1 1472 0,-2 0 304 15,0 1 48-15,-1 0 16 0,0 3-816 0,-3 0-144 16,0 3-48-16,-1-1 0 0,-4 3-720 0,1 0-160 0,-1 1-32 0,-2 2 0 16,0 2 192-16,-3 1 48 0,-1 2 0 0,-2 4 0 0,-1 1-48 0,-2 3-16 31,0 2 0-31,0 1 0 0,1 0-368 0,1 0-80 0,1 1-16 0,0-1 0 0,6-17-224 0,-4 32 176 16,4-32-176-16,0 0 160 0,6 44-160 0,-6-44 128 15,0 0-128-15,0 0 128 16,0 0-128-16,29 54 0 0,-29-54 144 0,0 0-144 0,0 0 0 0,0 0 0 15,0 0-192-15,0 0 64 16,0 0-448-16,54 35-64 0,-54-35-32 0,0 0-10720 0,0 0-2128 16</inkml:trace>
  <inkml:trace contextRef="#ctx0" brushRef="#br1" timeOffset="75355.58">30997 10962 12895 0,'-2'0'1152'0,"4"-1"-928"16,-1 1-224-16,-1 0 0 0,0 0 4480 0,0 0 864 16,0 0 160-16,0 0 48 0,55-3-3120 0,-55 3-608 15,68-3-128-15,-68 3-32 0,78-10-544 0,-78 10-112 16,79-10-32-16,-79 10 0 0,72-10-576 0,-72 10-112 16,49-7-32-16,-49 7 0 0,0 0-256 0,0 0 160 0,0 0-160 0,43-5 128 15,-43 5-128-15,0 0 0 0,0 0 0 0,0 0-176 31,0 0-656-31,0 0-144 0</inkml:trace>
  <inkml:trace contextRef="#ctx0" brushRef="#br1" timeOffset="86778.32">28872 12454 11967 0,'0'0'1072'0,"0"0"-864"0,1 0-208 0,-1-2 0 0,0 2 1216 0,0-1 192 0,2 1 32 0,-1-3 16 0,1 2 880 0,0-3 176 15,0 1 48-15,1-2 0 0,-2 1-768 0,-1 0-128 0,2-2-48 0,-2 2 0 32,0 0-128-32,0-2-16 0,0-1-16 0,0 0 0 0,0-1-432 0,0-2-96 0,-2 0-16 0,1-1 0 15,-1-1-464-15,1 1-80 0,-2 0-32 0,2-1 0 0,-2 1-112 0,-1 0-32 16,1-1 0-16,-1 0 0 16,-1 2-48-16,0-1-16 15,-2 2 0-15,0 1 0 0,-3 1-128 0,0-1 192 16,-3 3-192-16,2-1 192 0,-1 2-192 0,0 0 128 0,-1-2-128 0,-1 3 128 0,1 2-128 15,-1-1 0-15,0 2 0 0,-2 0 0 0,1 2 0 0,1 1 0 16,0 1 0-16,-1 0 0 0,3 0 0 0,-1 2 0 31,2 1 0-31,-3 2 0 0,1 2 0 0,-1 2 0 0,1 1 0 0,3 0 0 16,2 0 0-16,1 1 0 16,1 1 0-16,2 1 0 0,2-2 0 0,2-15 0 0,0 0-144 0,6 47 144 0,-6-47-144 0,0 0 144 15,0 0-208-15,0 0 80 0,18 55-16 0,-18-55 0 16,0 0 0-16,0 0 0 0,0 0 0 0,37 51 0 15,-37-51 0-15,0 0 0 0,0 0 0 0,0 0 0 16,61 40 0-16,-61-40 0 0,0 0 144 0,0 0-208 16,55 11 80-16,-55-11 128 0,0 0-144 0,0 0 144 15,49-7 0-15,-37 1 0 0,-1-1 0 0,-1 0 0 16,0-1 0-16,0-1 0 16,-1-1 176-16,-1-1-16 0,0 0 0 0,0-1 0 15,-2 1 96-15,0-2 32 0,-1 1 0 0,1-4 0 16,-2 2 16-16,1-3 0 0,-3 0 0 0,1 0 0 0,0-3 16 0,-2 2 0 15,-1-2 0-15,2 0 0 0,1 1-48 0,-2-3 0 16,1 3 0-16,-1 0 0 0,0 1-80 0,1-2 0 16,-2 3-16-16,-2 0 0 0,1 2 64 0,0-2 16 15,-1 1 0-15,-1-1 0 0,0 3-16 0,-1-1 0 16,1-1 0-16,-1 2 0 0,1 1-80 0,1 0-16 16,-1 4 0-16,-2-1 0 0,3 1-144 0,-3 1 128 15,4 1-128-15,0 2 128 0,-2 3-128 0,3 0 192 0,0 2-192 16,0 0 192-16,1 2-192 0,-1 0 192 0,0 1-192 0,0 1 192 15,-1 2-192-15,1 3 0 16,-2 0 0-16,2 4 0 0,-1 1 0 0,-1 2 0 0,1 2 128 0,1-18-128 0,-1 37 0 0,-1-16 0 16,2-21 0-16,0 44 0 0,0-44 0 0,2 44 0 15,-2-44 0-15,2 45 0 0,-2-45 0 0,0 0 0 16,12 62-144-16,-12-62 144 0,0 0 0 0,17 54 0 16,-17-54 0-16,0 0 0 0,0 0 0 0,25 61 0 15,-25-61 0-15,0 0 0 16,0 0 0-16,0 0 0 0,28 59 0 0,-28-59 0 15,0 0 0-15,0 0 0 0,0 0 0 0,0 0 0 16,37 55 0-16,-37-55 0 0,0 0 0 0,0 0 0 0,0 0 0 0,0 0 0 16,0 0 128-16,64 30-128 15,-64-30 208-15,0 0-48 0,0 0-16 0,0 0 0 0,49 4-144 0,-40-4 192 16,-9 0-192-16,0 0 192 0,0 0-192 0,0 0 128 16,0 0-128-16,0 0 128 0,43 0-128 0,-40 0 0 15,1-2 0-15,-2 1 0 0,-1 1 0 0,1 0 0 16,-1-1 0-16,-1 1 0 0,2-2 0 0,-2 2 0 15,-2-1 0-15,2-1 0 0,-1 1 0 0,-1 0 0 16,2-1 0-16,-3-1 0 16,1 2-528-16,-1-2-96 0,0 2-16 0,-1-2 0 15,0 0-704-15,-1 0-128 0</inkml:trace>
  <inkml:trace contextRef="#ctx0" brushRef="#br1" timeOffset="87993.31">29868 11875 20271 0,'-4'-2'1792'0,"-1"1"-1424"0,3-1-368 0,-1 1 0 0,1 1 1184 0,0 0 160 0,-4-1 48 0,-4-2 0 16,0 1 592-16,-1-1 112 0,-2 2 16 0,3 1 16 16,2-1-992-16,-4 1-208 15,0 0-32-15,-4 1-16 0,-2 0-304 0,-1 2-64 0,1 2-16 0,0-1 0 16,4 1-96-16,1 1-16 0,2 0 0 0,1-1 0 16,1 1-128-16,1 0-48 0,-1 2 0 0,2 1 0 15,0 1-208-15,0 1 176 0,1 0-176 0,2 0 160 16,0 2-160-16,3 0 128 0,-1 0-128 0,2-13 128 15,0 0-128-15,0 0 0 0,0 0 0 0,0 0 0 0,28 56 0 16,-28-56 0-16,0 0 0 0,0 0 0 0,0 0 160 0,0 0-160 16,0 0 192-16,58 33-192 0,-58-33 0 0,0 0 0 15,0 0 0-15,70 26 0 16,-70-26 0-16,57 29 0 0,-57-29 0 0,64 34 0 16,-64-34 0-16,55 39 0 0,-55-39 0 0,0 0 0 15,55 59 128-15,-55-59-128 0,0 0 0 0,28 54 0 16,-28-54 240-16,0 0-64 0,-2 47-16 0,2-47 0 15,-10 27 64-15,3-15 16 0,-2 0 0 0,-1-1 0 16,0 0 144-16,1-1 16 0,-1-1 16 0,-2-1 0 0,0 1 144 0,-1-2 16 16,2-2 16-16,-4 1 0 0,1 1 16 0,-1-1 0 15,-1-1 0-15,9-2 0 0,0-1-224 0,-1 0-32 16,-1-2-16-16,1 2 0 0,-1 1-336 0,-1-2 128 16,2-1-128-16,-1 1 0 0,-2 1 0 0,-3-2 0 15,1-2-160-15,3 1 160 0,0 0-640 16,2-2-32-16,2 1 0 0,2 0 0 15,1-3-480-15,2 1-80 0,2 0-32 0,4 0-18320 0</inkml:trace>
  <inkml:trace contextRef="#ctx0" brushRef="#br1" timeOffset="88555.47">30330 12459 17503 0,'4'-2'768'0,"-3"0"176"0,1-1-752 0,-1-1-192 0,2 4 0 0,-1-1 0 0,-1-2 1440 0,0 0 256 0,2-3 48 0,0-2 16 0,0 0 1552 0,0-4 304 16,-2 2 64-16,-1-2 16 0,-1-1-1968 0,-2 0-400 15,-1-1-80-15,-2 1-16 0,0-1-592 0,-1 4-112 16,2 3-16-16,0 0-16 0,1 3-48 0,-2-2-16 15,-1 2 0-15,-2-2 0 0,-3 1-176 0,0-1-48 16,-4 0 0-16,-1 2 0 0,0 1-208 0,2 2 0 16,-2 1 128-16,1 1-128 15,2 4 0-15,1-1 0 0,-2 4 0 0,5 1 0 16,3 1 0-16,1 0 0 0,2 2 0 0,4-12-160 0,0 0-16 0,-3 40 0 16,3-40 0-16,0 0 0 0,0 0-16 0,13 58-16 15,-13-58 0-15,0 0 0 0,0 0-80 0,36 46-16 16,-36-46 0-16,0 0 0 0,0 0 48 0,53 29 16 15,-53-29 0-15,0 0 0 0,0 0 240 0,0 0 0 16,51 5-160-16,-51-5 160 0,28-5 0 0,-15-1 0 16,1 0 0-16,-3 1 0 0,-1-1 208 0,-2 0 16 15,-1-1 0-15,0 0 0 0,-1-1 240 0,-2 1 48 16,-1 1 16-16,0 0 0 0,0-1 112 0,-2 2 0 16,1 1 16-16,-2 1 0 0,1 0-128 0,-1 1-16 0,0 2-16 0,1 0 0 0,-1 2-240 15,2 1-64 1,-2 1 0-16,1 0 0 0,-1-4-192 0,0 0 0 0,0 0 0 0,0 0 0 0,0 0 0 0,0 0 0 15,24 54 0-15,-24-54 0 0,0 0 0 0,0 0 0 16,0 0 0-16,0 0 0 0,0 0 0 0,41 46 0 16,-41-46 0-16,0 0 0 15,0 0-544-15,0 0 0 0,0 0 0 0,0 0 0 16,54 6-624-16,-54-6-128 16</inkml:trace>
  <inkml:trace contextRef="#ctx0" brushRef="#br1" timeOffset="88910.93">30634 11883 20271 0,'1'-13'896'0,"-1"8"192"0,1 0-880 0,1 1-208 0,-2 3 0 0,0-1 0 0,0 1 2256 0,1 1 416 0,-1 0 80 0,2 0 0 16,-1 4 208-16,-1-4 48 0,0 0 0 0,0 0 0 15,0 0-2064-15,7 61-416 16,-7-61-80-16,0 0 0 0,7 69-48 0,-7-69 0 16,6 51 0-16,-6-51 0 0,5 48-64 0,-5-48-16 0,0 0 0 0,8 64 0 0,-8-64-16 0,0 0-16 31,7 56 0-31,-7-56 0 0,0 0 0 0,4 51 0 16,-4-51 0-16,0 0 0 0,0 0-32 0,5 57 0 15,-5-57 0-15,0 0 0 0,0 0-96 0,-5 43-32 0,5-43 0 0,0 0 0 16,0 0-128-16,-6 31 0 0,6-31 0 0,0 0 0 15,0 0 0-15,0 0 0 0,0 0 0 0,0 0 0 32,-8 27-352-32,6-24-96 0,1-1-32 0,-1-1 0 15,2 0-480-15,3-2-80 0,-3 1-32 0,0 0-18720 0</inkml:trace>
  <inkml:trace contextRef="#ctx0" brushRef="#br1" timeOffset="89459.18">30954 12411 18431 0,'6'-4'816'0,"-5"1"160"0,1 1-784 0,1-1-192 0,2 1 0 0,-2 1 0 15,1-2 1136-15,0-1 176 16,5-2 32-16,1-2 16 0,1-2 1696 0,0-1 336 15,-1 1 64-15,-1-2 0 0,-2 1-1584 0,-1 1-320 16,-2 2-64-16,-3-2-16 0,-1 0-800 0,-1 0-160 16,-2 2-48-16,-1-1 0 0,-3 2 0 0,-2 0 0 15,1 0 0-15,-2 3 0 0,-2-1-128 0,1 3-16 0,-3 0-16 0,0 1 0 16,0 2-160-16,0 2-16 0,1 0-128 0,2 0 192 16,-1 2-192-16,1 2 0 0,1 0 128 0,5-4-128 15,0 3 0-15,1-2 0 0,0 3 0 16,0 2 0-16,1-1 0 0,0 1-160 0,0 1 160 0,3-10-192 15,0 0-80-15,0 0-32 0,-4 42 0 0,4-42 0 16,0 0 48-16,0 0 16 0,0 0 0 0,22 56 0 0,-22-56 112 0,0 0 128 16,0 0-208-16,0 0 80 15,0 0 128-15,53 12 0 0,-53-12 0 0,21-7 0 16,-11 2 0-16,-2 0 0 0,-1-1 0 0,0-1 128 0,0 1 64 0,-1-1 0 0,0 0 16 0,-2 0 0 16,0 0 176-16,-1 1 16 0,0 2 16 0,-2 0 0 15,-2 1 96-15,1 0 32 0,3 2 0 0,0 1 0 31,-1 1-96-31,1 2 0 0,-1 1-16 0,-2-4 0 16,0 0-240-16,0 0-64 0,0 0 0 0,0 0 0 16,0 0-128-16,35 61 192 0,-35-61-192 0,0 0 192 15,0 0-192-15,0 0 0 0,42 47 144 0,-42-47-144 16,0 0 160-16,0 0-32 0,0 0-128 0,0 0 192 0,51 24-192 0,-45-23 0 0,-1-1 128 0,1-1-128 31,-2 1-176-31,1-3-80 0,-3 2 0 0,1-2-16 16,0-2-1056-16,0 3-208 0</inkml:trace>
  <inkml:trace contextRef="#ctx0" brushRef="#br1" timeOffset="89928.14">31354 12115 38703 0,'4'-3'1712'0,"-2"2"352"0,0-1-1648 0,0 2-416 0,-1 0 0 0,-1 0 0 0,0 2 560 0,2-1 16 0,-2 0 16 0,1 2 0 15,1 1 224-15,-1 2 32 0,-1 1 16 0,1 2 0 16,-1-1-496-16,0 3-112 16,2 1 0-16,-2 2-16 0,0-14-240 0,0 0 176 0,1 44-176 0,-1-29 160 15,0-1-160-15,2 2 0 0,-2-16 0 0,0 0 0 16,0 41 0-16,-2-28 0 0,4-2 128 0,-2-1-128 0,1 0 0 0,-1-1 0 15,0-1 0-15,1-1 0 0,1 0 0 0,-2-3 0 0,1 2 0 0,1-4 0 32,-2 1 160-32,0-1 0 0,1-1 0 0,-2-1 0 0,1-1 112 0,0-1 32 0,0-1 0 0,-2 1 0 31,2-4-48-31,0 2 0 0,0-3 0 0,0 0 0 0,2-1 0 0,-2 0-16 0,1 1 0 0,-1-2 0 16,1 1-48-16,1 0-16 0,1-1 0 0,-2 2 0 31,1-1-176-31,0 2 128 0,1-1-128 0,1 1 128 0,2-1-128 15,1 1 192-15,0 1-192 0,0 1 192 0,2 1-64 0,-1 0 0 16,2 1 0-16,-1 1 0 0,-1 1-128 0,1 0 0 16,-1 0 0-16,2 0 0 0,-2 0 0 0,1 0-144 15,-9 0 144-15,0 0-208 16,0 0-672-16,0 0-128 0,0 0-16 0,49 4-13152 16,-43-4-2624-16</inkml:trace>
  <inkml:trace contextRef="#ctx0" brushRef="#br1" timeOffset="90401.87">31772 12115 32255 0,'3'-7'1424'0,"-2"2"304"0,1 0-1392 0,-1 1-336 16,-1 1 0-16,0 1 0 0,0 1 1840 0,0 0 288 16,2-4 64-16,-2 1 16 15,0 1-688-15,-2 2-144 0,2 2-32 0,-3 3 0 16,2 4-704-16,-2 1-128 0,0 3-48 0,3-12 0 15,0 0-160-15,-4 42-48 0,4-42 0 0,0 0 0 16,6 50-256-16,-6-50 128 0,0 0-128 0,0 0 0 16,15 60 0-16,-15-60 0 0,0 0 0 0,0 0 0 15,0 0 0-15,0 0 0 0,48 50 0 0,-48-50 0 0,0 0 0 0,0 0 0 16,0 0 0-16,0 0 0 0,51 3 128 0,-45-6-128 16,2-1 0-16,1-4 0 0,2-1 208 15,-2 1-16-15,-4 6 0 0,-1-3 0 0,1 0 192 0,0 1 48 16,0-2 0-16,-1-1 0 0,0 1 272 0,0 1 48 15,-1 0 16-15,0 1 0 0,-2 0-32 0,1 1 0 16,-2 3 0-16,0 0 0 0,0 4-368 0,0 3-80 16,0-7-16-16,0 0 0 0,0 0-128 0,0 0-16 15,4 58-128-15,-4-58 192 0,0 0-192 0,-1 69 128 16,-1-29-128-16,1 4 0 0,-2 2 512 0,0 0 16 16,0-4 0-16,-1-4 0 0,1-3-384 0,0-2-144 15,-1-3 0-15,1-4 0 0,3-26 0 0,-4 48 0 16,4-48 0-16,-1 39 0 0,-1-25 0 0,2-3 0 15,0-11 0-15,0 0 0 0,0 0 0 0,0 0 0 16,0 0 0-16,0 0 0 16,0 0-1440-16,0 0-288 0,0 0-48 0,0 0-22640 0</inkml:trace>
  <inkml:trace contextRef="#ctx0" brushRef="#br1" timeOffset="91211.35">29533 11692 26719 0,'-7'7'2368'0,"0"2"-1888"0,3-1-480 0,0-2 0 0,2-2 1024 0,-4 9 96 15,-8 10 32-15,-8 12 0 0,-8 16 688 0,-4 5 144 16,3-1 16-16,3-1 16 0,4-2-976 0,4-2-192 16,4-4-32-16,7 1-16 0,3-6-512 0,5-1-96 15,3 1-32-15,-2-41 0 0,13 74-160 0,-13-74 128 0,21 68-128 0,-21-68 128 16,31 57 16-16,-31-57 0 0,0 0 0 0,51 66 0 16,-51-66-16-16,0 0-128 0,54 41 192 0,-54-41-64 15,0 0-128-15,71 14 0 0,-71-14-160 0,59-4-18784 16</inkml:trace>
  <inkml:trace contextRef="#ctx0" brushRef="#br1" timeOffset="91704.9">31728 11557 22111 0,'3'3'1968'0,"3"-2"-1584"0,-1 0-384 0,3 1 0 0,-1-1 752 16,2 2 64-16,-9-3 16 0,0 0 0 0,0 0 1712 0,65 25 336 0,-65-25 80 0,0 0 16 15,78 46-1072-15,-78-46-224 0,64 49-32 0,-64-49-16 16,77 83-816-16,-31-22-176 0,-4 13-16 0,-4 6-16 16,-8 1-224-16,-9-2-64 0,-7-4 0 0,-7-5 0 15,-4-5-192-15,-3-7-128 0,-1-5 160 0,1-8-160 16,-2-6 0-16,1-3 0 0,1-36 0 0,-2 56 0 0,2-56 0 0,3 45-192 16,-3-45 16-16,0 0-19792 15</inkml:trace>
  <inkml:trace contextRef="#ctx0" brushRef="#br1" timeOffset="94275.66">28541 12950 17503 0,'0'0'1552'0,"0"0"-1232"0,0 1-320 0,2-1 0 0,-1 0 1072 0,1 0 144 16,-1 0 48-16,2 2 0 0,0-2 944 0,1 0 192 15,2 1 32-15,2-1 16 0,2 1-416 0,0-1-96 16,3 0-16-16,2 0 0 0,8-1-768 0,2 1-176 16,6 0-16-16,3-1-16 0,1-1-528 0,1 2-96 15,-1 0-32-15,-1 0 0 0,0 0-64 0,0 2-16 0,1-1 0 0,-19 0 0 16,-1-1-48-16,2 2-16 0,3-1 0 0,4 1 0 16,3 0-144-16,4 0 160 0,7 2-160 0,14 0 160 15,10 3-160-15,3-1 128 0,-1 0-128 0,-24-3 128 16,-2-1-128-16,1 0 0 0,5 1 144 0,13-1-144 0,16 0 0 0,12 1 144 15,-1-1-144-15,-4 0 0 16,-13-1 128-16,-2 1-128 0,3-1 0 0,4-1 0 16,2 0 128-16,-1 0-128 0,1 0 0 0,-7 0 0 0,-6 2 144 0,-20-2-144 0,-8 0 0 0,2 0 144 15,7 0-144-15,11 0 0 0,6-2 144 0,4 1-144 16,2-2 144-16,-1-1-144 0,-5-1 192 0,-5 0-192 16,-12 2 192-16,-6 0-192 0,-8 0 192 0,4 0-192 15,8-1 208-15,7-1-64 0,5 0-16 0,3 0 0 16,3 0 16-16,-3 1 0 0,-3 1 0 0,-4 1 0 15,-2-1-16-15,-4 1-128 16,0 1 192-16,-1-1-64 0,2 1 0 0,-1 0 0 16,2-1 0-16,0-1 0 0,-2 1-128 0,2-1 128 15,4 1-128-15,0 1 128 0,-3 0-128 0,-1 1 0 0,-5-2 0 0,-3 2 0 16,-2 2 0-16,-3-2 0 0,0 0 128 0,-3 1-128 16,0 0 0-16,-5 1 0 0,-3-2 0 0,-3 1 0 15,-3 1 160-15,-3-1-160 0,0-1 192 0,-1 1-192 16,-3-1 192-16,-1 0-64 0,-2 0 0 0,0 0-128 15,-1 0 128-15,-1-1-128 0,-2 1 0 0,0-1 0 16,-2-2-128-16,-1 1-96 0,1 0-16 0,-4-1 0 31,-3 0-832-31,-2 0-160 0</inkml:trace>
  <inkml:trace contextRef="#ctx0" brushRef="#br1" timeOffset="95475.21">29249 13898 3679 0,'4'1'320'0,"-2"-1"-320"0,1 0 0 0,-2 0 0 0,0 0 960 0,-1 0 128 0,0 0 32 0,0 0 0 15,2-1 880-15,-1 1 176 0,4-2 48 0,-3 1 0 0,3-2 624 0,-3 0 128 16,3 2 32-16,-1-3 0 16,0 1-848-16,0-2-176 0,1 1-16 0,-3-3-16 15,3 2-272-15,-1-4-48 0,-1 1-16 0,1-2 0 0,-1 0-656 0,0-1-144 32,-1-1-32-32,0 1 0 0,-1 0-208 0,-2-1-64 0,-1 0 0 0,0-1 0 15,-1 2-80-15,-3-1-32 16,-1 1 0-16,-1 1 0 0,-2 0-144 0,-2 0-48 0,0 2 0 0,-2-1 0 15,-1 4-208-15,0-1 144 0,-1 2-144 0,-2 1 128 0,-5 0-128 0,-1 3 0 16,0 4 0-16,-1 2 0 16,1 0 0-16,1 2 0 0,1 1-160 0,1 2 160 0,1 2-144 0,3 1 144 15,3 1-128-15,1 1 128 0,5 1-192 0,-1 0 64 16,5 0 0-16,0 0 0 0,2 1-80 0,2-18-16 16,0 0 0-16,0 0 0 0,14 65-64 0,-14-65-16 15,0 0 0-15,0 0 0 0,43 54 96 0,-43-54 16 16,0 0 0-16,0 0 0 15,58 39 192-15,-58-39-176 0,0 0 176 0,48 20-160 16,-33-16 160-16,1-1 0 0,2-1 0 0,0-2 0 16,2 0 0-16,0-3 0 0,-2-2 0 0,2 0 128 0,0-2 96 0,1-2 32 15,0-1 0-15,-1-1 0 0,0-2 160 0,-2-1 32 16,-2 0 16-16,-2-1 0 0,0-1 80 0,-4-1 16 16,-2-1 0-16,-1-1 0 0,-1 0 0 0,-2-1 0 15,-1 0 0-15,-1-3 0 0,-2-2-32 0,-2 0 0 16,1-2 0-16,-2 0 0 0,0 0-144 0,-1-1-16 15,2-2-16-15,0-1 0 0,-1 3-224 0,0 0-128 16,-1 5 160-16,-1 2-160 0,1 4 0 0,1 3 0 0,-1 2 0 16,1 4 0-16,-1 2 0 0,0 3 0 0,1 2 0 0,0 1-160 0,2 3 160 0,-2 1-160 31,3 2 160-31,-1 2-160 0,2 5 160 0,-1 4-208 0,0-17 80 0,0 0 128 16,7 72-224-16,-7-72 80 0,6 62 16 0,-6-62 0 0,8 71-32 0,-8-71 0 15,11 77 0-15,-11-77 0 0,13 72-32 0,-13-72 0 16,0 0 0-16,24 85 0 0,-24-85 192 0,0 0 0 15,0 0-144-15,41 75 144 0,-41-75 0 0,0 0 0 32,0 0 0-32,50 50 0 0,-50-50 0 0,0 0 0 15,0 0 0-15,55 35 0 0,-55-35 0 0,0 0 192 0,45 17-64 0,-30-14 0 16,0-1 128-16,-6 0 32 0,1-1 0 0,-1 1 0 16,1-2-128-16,1 0-32 0,2-2 0 0,-2-1 0 0,-1 2-128 0,0-2 0 15,0 0 0-15,-3-1 0 16,0 1-576-16,-3-1-112 0,0-2-16 0,-2 1-14272 15,-2-1-2848-15</inkml:trace>
  <inkml:trace contextRef="#ctx0" brushRef="#br1" timeOffset="96864.97">30319 13515 14735 0,'1'-7'1312'0,"0"4"-1056"0,-1 0-256 15,2 2 0-15,-1-1 1072 0,-1 2 144 0,0 0 48 0,0 0 0 0,2 0 880 0,-2 2 176 16,1-2 48-16,-1 3 0 0,1 1-64 0,1 1 0 16,-2 2 0-16,-2 1 0 0,4 1-1152 0,-2 4-224 15,-3 4-48-15,3-17-16 0,0 0-320 0,0 76-64 16,0-76-16-16,1 63 0 0,-1-63-192 0,0 0-32 16,9 83-16-16,-9-83 0 15,0 0-32-15,23 75-16 0,-23-75 0 0,0 0 0 16,33 63 80-16,-33-63 0 0,0 0 16 0,0 0 0 15,53 64 16-15,-53-64 0 0,0 0 0 0,0 0 0 0,55 38 16 0,-43-32 0 16,1-2 0-16,0-3 0 0,0 1 16 0,-1-4 16 16,0 0 0-16,0-1 0 0,1-2 64 0,0 1 16 15,1-1 0-15,1-2 0 0,0-2-96 0,0 3-32 16,1-2 0-16,1 1 0 0,-2-2-160 0,1 2-128 16,-2 0 192-16,-1 0-192 0,-2 2 0 0,-3-3 0 0,1 3 0 15,-2-1 0-15,-2 2-208 0,0-2-160 0,-1 2-16 0,0-2-16 31,-1 2-592-31,-2 0-112 0,1 0-32 0,-1-1-12432 0,-1 4-2480 0</inkml:trace>
  <inkml:trace contextRef="#ctx0" brushRef="#br1" timeOffset="97080.39">30348 13783 18431 0,'10'-4'1632'0,"-4"1"-1312"15,1 2-320-15,0-1 0 0,0 1 2416 0,-1 0 400 16,-1-1 96-16,7-1 16 0,7-1 16 0,11-2 0 16,5 1 0-16,2-4 0 0,-3 2-1440 0,0-1-288 0,-2 1-48 0,-2 0-16 31,-3 0-592-31,-3 1-128 0,-3 2-32 0,-4-1 0 0,-3 1-272 0,-3 0-128 16,-2 3 0-16,-3-1 128 15,-2 1-560-15,-3 1-112 0,-1 0-32 0,-1-2-18992 16</inkml:trace>
  <inkml:trace contextRef="#ctx0" brushRef="#br1" timeOffset="97293.31">30416 13504 34095 0,'11'-9'1504'0,"-5"3"320"15,0 2-1456-15,-1 0-368 16,1 1 0-16,0 0 0 0,-1 0 1232 0,7-1 176 15,3-3 48-15,6-1 0 0,6-1-256 0,0 2-48 16,1 1-16-16,-2 2 0 0,-4 1-576 0,-2 3-112 16,1 0-32-16,-2 2 0 0,-1 2-416 0,-3 0 0 15,-2 1 0-15,-2 0 0 16,2 1-384-16,0-1-144 0,-2 3-48 0,-5-6-12384 16,-2 1-2480-16</inkml:trace>
  <inkml:trace contextRef="#ctx0" brushRef="#br1" timeOffset="97563.9">31132 13785 20271 0,'9'4'896'0,"-6"-1"192"0,1 0-880 0,1-2-208 0,0 0 0 0,-1 1 0 16,0-1 2432-16,5 1 448 0,5 2 96 0,1 0 16 15,2 2-112-15,3 1 0 0,3 0-16 0,-4 0 0 16,1 0-1856-16,-4 0-368 0,-5-3-80 0,-4-1-16 15,0 0-288-15,-1 0-48 0,1 0-16 0,0 1 0 16,0 0-192-16,0-1 0 16,0 1 128-16,-1 0-128 0,1 1 0 0,0 0-192 15,1 0 48-15,-1 0 0 16,2-1-528-16,-2 1-96 0,1-1-32 0,1 0-17776 0</inkml:trace>
  <inkml:trace contextRef="#ctx0" brushRef="#br1" timeOffset="97777.03">31420 13727 30399 0,'-4'0'2704'0,"1"1"-2160"0,3 1-544 0,0 0 0 16,0 0 1408-16,-1 1 160 0,0 1 32 0,-4 2 16 0,-3 5-48 0,-2 4-16 31,-3 5 0-31,-1 3 0 0,-3 5-480 0,-1 2-112 0,2-3 0 0,1 1-16 16,-1 0-352-16,1 0-64 0,5-2-16 0,1-4 0 15,-1 1-336-15,2-3-176 0,2-3 160 0,-1 0-160 0,3-5 0 0,1 1 0 16,0-3 0-16,2-3 0 31,1 0-720-31,0-3-96 0,1 1-16 0,1-4-19296 0</inkml:trace>
  <inkml:trace contextRef="#ctx0" brushRef="#br1" timeOffset="98213.1">31536 14094 23039 0,'2'4'2048'0,"-1"1"-1648"0,0-1-400 0,1-1 0 15,-1-2 912-15,1 2 112 16,1 4 0-16,-1 3 16 0,-2-10 1264 0,0 0 240 0,0 0 48 0,24 68 16 16,-24-68-1088-16,0 0-224 0,0 0-32 0,0 0-16 15,15 70-864-15,-14-60-192 0,0-3-16 0,-1-1-16 16,0-2 32-16,2-1 0 0,-2-2 0 0,0-1 0 15,0 0 32-15,0-3 16 16,0 1 0-16,0-3 0 0,0 0 144 0,0-4 16 16,-2 1 16-16,1-3 0 0,0-4 64 0,-1 0 16 15,1-2 0-15,-2-1 0 0,1-4 16 0,1 0 16 16,1-4 0-16,0-2 0 0,3-2 48 0,0-1 0 0,0-1 0 0,2-2 0 16,2-1-288-16,5-4-48 0,3 4-16 0,1 1 0 15,2 5-224-15,2 2 0 0,0 6 0 0,1 5 0 16,-4 6 0-16,2 3 0 0,0 4-160 0,1 3 160 15,-1 3-192-15,1 3 32 0,-20-6 16 0,0 0 0 16,54 32 144-16,-44-25-192 0,-2 0 192 0,-1 0-192 0,-7-7 192 16,0 0 0-16,0 0 0 0,20 64 0 0,-20-64 0 0,0 0 0 15,-17 58 0-15,4-44 0 0,-2 0 128 0,-2-1 16 16,-3-2 0-16,2-2 0 0,-1-1-16 0,1-2 0 0,0-1 0 0,-1-2 0 31,2 0-672-31,-1-2-144 0,1-1-16 0,0 0-21136 16</inkml:trace>
  <inkml:trace contextRef="#ctx0" brushRef="#br1" timeOffset="101507.93">28529 15357 23951 0,'0'0'2128'0,"0"0"-1696"0,0 0-432 0,0 0 0 0,0 0 1248 0,0 0 160 0,0 0 48 0,0 0 0 0,8 54 560 0,-8-54 112 16,6 55 32-16,-6-55 0 0,5 66-896 0,-5-30-176 15,0 2-48-15,-1 1 0 0,0-1-624 0,-1-2-128 16,1-1-32-16,-1-4 0 0,1 0-32 0,0-4-16 16,1-2 0-16,0-25 0 0,0 41-64 0,0-41-16 0,2 32 0 0,-2-32 0 15,0 0-128-15,0 0 0 0,7 38 0 0,-7-38 0 16,0 0-272-16,0 0-48 0,0 0 0 0,0 0 0 15,0 0-848-15,0 0-176 0,0 0-48 0,0 0-15728 16</inkml:trace>
  <inkml:trace contextRef="#ctx0" brushRef="#br1" timeOffset="102024.27">28136 15487 26719 0,'-6'-14'1184'0,"6"5"240"0,2 1-1136 0,1-1-288 0,-3 9 0 0,8-11 0 0,-1 3 160 0,6-5-32 16,7-7 0-16,9-7 0 0,4-2 1008 0,-1 0 192 15,4 3 32-15,0 0 16 16,2 4 144-16,2 0 16 0,2 4 16 0,-3 1 0 0,-3 4-672 0,1 3-144 16,-37 10-32-16,72-14 0 0,-72 14-160 0,64-1-32 15,-64 1-16-15,0 0 0 0,67 21-176 0,-67-21-48 16,0 0 0-16,48 40 0 0,-48-40-80 0,0 0 0 15,30 48-16-15,-30-48 0 16,0 0-176-16,11 48 192 0,-13-33-192 0,-3 2 192 0,-2-1-192 16,-3-1 128-16,-1 2-128 0,-3-1 128 0,-2-2-128 0,-1 0 0 15,1 0 0-15,-4-3 128 0,0 1-128 0,-1-2 0 16,0 1 144-16,1-3-144 0,1 0 160 0,1-1-32 16,3 0-128-16,2-2 192 0,2 1-192 0,3-3 176 15,4 0-176-15,1-2 160 0,3 0-160 0,0-1 0 16,0 0 0-16,0 0 0 0,0 0 0 0,0 0 0 15,0 0-144-15,0 0 144 0,53-2-160 0,-53 2 160 16,0 0-128-16,0 0 128 0,0 0 0 0,65 14 0 0,-65-14 0 0,0 0-128 16,0 0 128-16,49 41 0 0,-49-41 0 0,0 0 0 15,24 53 128-15,-24-53 16 0,13 43 0 0,-13-43 0 16,5 46 0-16,-5-46 0 0,6 47 0 16,-6-47 0-16,3 40-16 0,-3-40 0 0,0 0 0 0,6 46 0 0,-6-46 128 0,0 0 0 15,0 0 16-15,7 40 0 0,-7-40 32 0,0 0 0 16,0 0 0-16,0 0 0 0,0 0-304 0,0 0 160 15,0 0-160-15,0 0 128 0,0 0-272 0,0 0-64 16,0 0-16-16,0 0 0 16,0 0-560-16,0 0-112 0,0 0-32 0,0 0-12640 0,0 0-2544 0</inkml:trace>
  <inkml:trace contextRef="#ctx0" brushRef="#br1" timeOffset="102296.27">29032 15671 31327 0,'-3'0'1392'0,"1"0"272"0,2 0-1328 0,0 0-336 0,2-2 0 0,-2 2 0 0,0 0 1392 0,0 2 208 0,1-1 32 0,-1-1 16 16,0 0 16-16,0 0 0 0,3 33 0 0,-3-33 0 15,0 28-848-15,-1-11-176 0,-1 1-16 0,2-18-16 16,2 37-192-16,-2-37-32 0,4 34-16 0,-4-34 0 15,4 32-192-15,-4-32-48 16,0 0 0-16,6 38 0 0,-6-38-128 0,0 0 0 16,0 0 0-16,0 0 0 0,0 0-192 0,12 40-80 15,-13-37-16-15,0 0 0 16,1-2-656-16,0 0-128 0,0-1-16 0,1 0-18352 0</inkml:trace>
  <inkml:trace contextRef="#ctx0" brushRef="#br1" timeOffset="102674.4">29462 15589 22111 0,'2'-7'1968'0,"-2"7"-1584"0,0 0-384 0,8-12 0 0,-9 11 1968 0,0 0 304 16,-1-1 64-16,1-1 16 0,-2 0-720 0,-4 1-144 15,-3 0-16-15,-4 4-16 0,-3 0 112 0,-2 4 32 0,0 3 0 0,-1-1 0 16,3 2-1104-16,0 0-224 15,3 1-32-15,0-2-16 0,4 1-224 0,1-2 144 0,2 2-144 0,2 0 128 32,2-3-128-32,3-7 0 0,0 0 0 0,0 0 0 0,0 0-240 0,0 0 80 0,35 44 16 0,-35-44 0 15,0 0 16-15,0 0 0 0,68 39 0 0,-68-39 0 16,0 0 128-16,55 38 0 16,-55-38 0-16,0 0-128 0,50 40 128 0,-50-40 0 15,0 0 0-15,0 0 0 0,29 48 0 0,-29-48 0 16,-3 20 0-16,-2-10 0 0,-5-2 0 0,-1-1 0 0,-4 2-144 0,-2-2 144 15,-1 1 0-15,-2-1 0 0,2-1 128 0,1-2-128 16,1-1 368-16,1 0-16 0,2-2 0 0,2-1 0 16,1 0-224-16,2-1-128 0,0-2 160 0,1 0-160 31,2 0-320-31,-1-1-144 0,2 0-48 0,1-2-18096 0</inkml:trace>
  <inkml:trace contextRef="#ctx0" brushRef="#br1" timeOffset="103245.98">29672 15693 5519 0,'0'0'496'0,"0"0"-496"0,0 0 0 0,0 0 0 0,0 0 2848 0,0 0 480 0,0 0 80 0,0 0 32 16,0 0 128-16,0 0 16 0,0 0 16 0,0 0 0 0,0 0-960 0,0 0-192 15,0 0-32-15,0 0-16 0,50-11-1488 0,-50 11-288 16,0 0-64-16,0 0-16 0,48-11-336 0,-48 11-64 16,0 0-16-16,40-13 0 15,-40 13-128-15,0 0 0 0,34-17 144 0,-34 17-144 0,0 0 0 0,21-17 0 16,-21 17 0-16,6-14 0 16,-5 7 0-16,-4 0 0 0,0 0 0 0,-1 1 128 15,-1-1-128-15,-4 1 0 16,-1 2 0-16,2 1 0 0,-1 0 0 0,2 2 128 0,0 0-128 0,0 1 128 15,0 1 0-15,-1 0 0 0,-2 4 0 0,0-1 0 16,0 3-128-16,-3 2 192 0,2 0-64 0,-3 8 0 16,-2 6 0-16,1 4 0 0,1 4 0 0,2 1 0 15,7-2-128-15,3-2 128 0,4-1-128 0,-2-27 128 0,0 0-128 0,0 0 0 16,2 33 0-16,-2-33 128 0,0 0-128 0,0 0 176 16,0 0-176-16,0 0 192 0,39 46-192 0,-39-46 160 15,0 0-160-15,0 0 160 0,56 21-160 0,-56-21-176 16,0 0 48-16,66 6 0 31,-66-6-576-31,0 0-128 0</inkml:trace>
  <inkml:trace contextRef="#ctx0" brushRef="#br1" timeOffset="103732.08">27893 16244 13823 0,'-23'7'608'0,"12"-4"128"0,4 0-592 0,1 0-144 0,6-3 0 0,0 0 0 0,0 0 0 0,0 0 160 0,0 0-160 0,0 0 160 32,61 18 1824-32,-61-18 384 0,82 0 64 0,-25-3 0 0,10-2 320 0,7-4 64 15,4 1 16-15,-13-1 0 16,-12 2-816-16,14 0-160 0,17-1-48 0,15-2 0 0,4 3-848 0,1 0-192 15,-1 0-16-15,-30 2-16 0,-22 1-240 0,3 3-48 16,5-1-16-16,9 2 0 0,2 0-80 0,-3 2-16 16,-5-2 0-16,-7-2 0 0,-4 1-80 0,-51 1 0 15,83-2-16-15,-83 2 0 0,0 0-32 0,62-1 0 16,-62 1 0-16,0 0 0 0,0 0-80 0,61 1 0 16,-61-1-128-16,0 0 192 0,0 0-192 0,0 0 0 15,0 0-144-15,0 0 144 16,50 2-704-16,-50-2-32 0,-3-2-16 0,-1 2-19280 0</inkml:trace>
  <inkml:trace contextRef="#ctx0" brushRef="#br1" timeOffset="104142.43">28551 16650 23039 0,'-8'5'2048'0,"4"0"-1648"0,4-5-400 0,-5 10 0 0,5-10 1824 0,0 0 288 0,0 0 48 0,-2 32 16 0,0-8-272 0,1 10-48 15,-2 7-16-15,3 3 0 0,1 1-544 0,1-4-96 0,1-3-32 0,-2-5 0 16,3-2-768-16,-4-31-144 16,9 58-48-16,-9-58 0 0,5 48 0 0,-5-48 0 15,5 39 0-15,-5-39 0 0,1 37-32 0,-1-37-16 16,0 0 0-16,3 38 0 0,-3-38-160 0,0 0 0 15,0 0 144-15,0 0-144 0,0 0 0 0,0 0 0 16,0 0-160-16,0 0 160 16,0 0-656-16,0 0-32 0,0 0 0 0,0 0-18000 0</inkml:trace>
  <inkml:trace contextRef="#ctx0" brushRef="#br1" timeOffset="104531.19">28503 16438 24879 0,'-3'-11'2208'0,"5"5"-1760"15,1 0-448-15,-3 6 0 16,0 0 2032-16,0 0 320 0,27-15 64 0,-27 15 16 16,45-19-1792-16,-6 5-336 0,11-1-80 0,-1 3-16 15,-1 5 1168-15,-48 7 224 0,82 2 64 0,-82-2 0 16,61 18-880-16,-61-18-160 0,0 0-48 0,48 57 0 16,-48-57-224-16,1 46-48 0,-9-18-16 0,-5-1 0 15,-7 4-288-15,-2-1 0 0,-5 0 128 0,-4-3-128 16,0-3 0-16,-2-3 0 0,2-1 0 15,2-4 0-15,0 0 0 0,4-2 208 0,2-1-16 0,6-2 0 16,5-2 48-16,2-4 0 0,4 0 0 0,3-4 0 0,3-1-240 16,0 0 0-16,0 0 0 0,0 0 0 0,0 0-256 0,0 0 48 0,58 0 16 15,-58 0 0 1,0 0 192-16,58 3-144 0,-58-3 144 0,0 0-128 0,69 15 128 0,-69-15 0 0,0 0 0 0,71 27 0 16,-71-27 0-16,0 0 0 0,59 40 0 0,-59-40 0 15,0 0 0-15,43 48 0 0,-43-48 0 0,0 0 128 16,32 49-128-16,-32-49 176 0,0 0-176 0,16 51 192 15,-16-51-192-15,0 0 160 0,5 47-160 0,-3-35 160 16,-2-12-160-16,0 0 0 0,4 30 0 0,-4-23 0 31,0-7-368-31,0 0-48 0,0 0-16 0,0 0-12528 16,0 0-2512-16</inkml:trace>
  <inkml:trace contextRef="#ctx0" brushRef="#br1" timeOffset="105258.71">29133 17024 15663 0,'0'0'688'0,"0"0"144"0,0 0-656 0,0 0-176 0,0 0 0 0,0 0 0 0,0 0 2480 0,0 0 464 0,0 0 80 0,-2 16 32 16,2-16 688-16,0 0 144 0,0 0 16 0,-5 36 16 15,5-36-2560-15,0 0-512 0,0 37-96 0,0-37-32 0,0 0-464 0,10 41-80 0,-10-41-32 0,0 0 0 31,0 0-144-31,33 44 0 0,-33-44 0 0,0 0 0 0,0 0-224 0,0 0 32 0,58 18 0 0,-58-18 0 16,0 0 0-16,0 0 16 0,50-11 0 0,-50 11 0 16,0 0 176-16,29-20-128 0,-29 20 128 0,0 0-128 15,18-25 128-15,-18 25 144 0,6-21-16 0,-6 9-128 16,0 1 448-16,0 0-32 0,-3-1 0 0,1 2 0 0,0 2 208 0,-1 1 32 31,3 7 16-31,-3-9 0 0,3 9-96 0,0 0 0 16,-4-2-16-16,4 2 0 0,0 0-224 0,0 0-32 15,0 0-16-15,-4 22 0 0,4-22-160 0,0 0-128 0,5 34 192 16,-5-34-192-16,0 0 0 0,14 41 0 16,-14-41 0-16,0 0 0 0,24 40 0 0,-24-40 0 0,0 0 0 0,0 0 0 15,43 41 0-15,-43-41 0 16,0 0-192-16,0 0 192 0,0 0-304 0,49 21 48 0,-49-21 0 0,0 0 0 16,0 0 0-16,0 0 0 0,0 0 0 0,45-9 0 15,-45 9 16-15,0 0 16 0,0 0 0 0,0 0 0 16,24-22 96-16,-24 22 128 0,0 0-208 0,14-21 80 0,-14 21 128 0,13-20 0 15,-13 20 0-15,16-23 0 16,-16 23 0-16,19-22 0 0,-19 22 128 0,22-23-128 0,-22 23 0 0,0 0 0 16,31-20 0-16,-31 20 0 15,0 0 0-15,0 0 0 0,0 0 0 0,0 0 0 16,0 0 0-16,0 0-128 0,0 0 128 0,0 0-128 16,52 6 128-16,-52-6 0 0,0 0-144 0,0 0 144 15,0 0 0-15,0 0 0 0,27 44 0 0,-27-44 0 16,0 0 0-16,0 0 0 0,0 0 0 0,25 41 0 0,-25-41 0 15,0 0 0-15,0 0 0 0,0 0 0 0,0 0 160 0,0 0-160 16,0 0 192-16,0 0-192 0,0 0 176 16,0 0-176-16,0 0 160 0,0 0-160 0,0 0 0 0,0 0 0 15,24-17 0-15,-19 7 0 0,-1 1-192 0,0 1 192 16,-4 8-192-16,11-19 192 0,-11 19 0 0,16-19-128 0,-16 19 128 0,0 0 0 16,30-22 0-1,-30 22 0-15,0 0 0 0,0 0 0 0,0 0 208 0,60 2 48 0,-60-2 16 0,0 0 0 16,0 0 80-16,58 37 16 15,-58-37 0-15,0 0 0 0,48 32-160 0,-48-32-16 0,0 0-16 0,0 0 0 16,0 0-368-16,62 30-80 0,-62-30-16 0,0 0-21360 16</inkml:trace>
  <inkml:trace contextRef="#ctx0" brushRef="#br1" timeOffset="109412.28">27856 14969 2751 0,'5'-15'256'16,"0"3"-256"-16,-2 3 0 0,-2 2 0 0,1 2 0 0,1-5 176 0,1-9-176 0,3-9 160 0,0-4-32 0,-1-5-128 15,-3 4 192-15,-3 6-64 0,-2 6 496 0,-2 6 80 16,-2 5 32-16,-1 4 32 15,0 6 3568-15,-1 2 704 0,1 3 144 0,-2 5 32 0,1 6-2384 0,-1 2-464 16,2 5-112-16,7-23-16 0,-10 53-992 0,10-53-208 16,-8 65-32-16,8-65-16 0,-7 77-192 0,7-77-32 0,-6 80-16 0,6-80 0 15,-3 105-288-15,3-40-48 16,2 10-16-16,-1 2 0 0,0 4-192 0,1 2-32 0,-1 5-16 0,1 4 0 16,-1 1-160-16,-1 1 128 15,1 2-128-15,-2-2 128 0,-2-4-128 0,0-2 128 0,2-5-128 0,0-4 128 0,-1-5 16 0,2-4 0 31,0-3 0-31,-1-2 0 0,-1-2 48 0,1-2 16 0,-1 0 0 0,2-2 0 16,0-1-64-16,-1-1-16 0,-2-1 0 0,0-2 0 16,2-3-128-16,-2-3 0 15,3-48 0-15,-3 89 128 0,3-89-128 0,-2 86 0 0,2-86 0 0,2 73 128 16,-2-73-128-16,6 60 0 0,-6-60 0 0,0 0 128 16,10 63-128-16,-10-63 128 0,0 0-128 0,0 0 128 15,0 0-128-15,0 0 128 0,52 34-128 0,-35-38 128 16,3 0-128-16,0-3 128 0,5-1-128 0,-1 0 128 15,-1 1-128-15,1-2 0 0,5 1 0 0,4-2 0 0,2-1 0 0,3-1 0 16,3 1 0-16,3 1 0 0,1-1 0 0,3 1 0 16,3 2 0-16,-1-2 0 0,2 3 0 0,9-2 0 15,8 2 0-15,7 1 0 16,3 4-224-16,0 2 80 0,0 2 16 0,1 3 0 16,2 3-16-16,-2 2 0 0,2 3 0 0,-1 2 0 15,-2 2 0-15,-5 3 0 0,-1 1 0 0,-4 2 0 16,-1-1-48-16,-2 1-16 0,-2 0 0 0,-1-1 0 15,1-1 48-15,-5-1 16 0,-1-3 0 0,0-4 0 0,0-6 0 16,-3-3 0-16,-3-2 0 0,-2-4 0 0,0 1 144 0,1-3 0 16,-1-1-144-16,-2-2 144 0,-4-3 0 0,-5 1 0 15,-5-3 192-15,-2-2-64 0,-2-1 192 0,-4-2 48 16,-1 0 0-16,-5-2 0 0,-2 1 80 0,-2 0 0 16,-2-2 16-16,-3-1 0 0,-2-2-96 0,-5-2-32 15,-1-1 0-15,-2-4 0 0,-2-1 32 0,-2-4 0 16,-1-3 0-16,-1-3 0 0,1-1-64 0,-2-5-16 15,1-3 0-15,-2-2 0 0,-2-3-96 0,2-3 0 0,2-4-16 0,-3 0 0 0,3 1-176 0,-2-4 192 16,-2-4-192-16,-2-3 192 0,1 1-192 0,-3-2 0 16,2-2 144-16,-2 0-144 0,1 0 0 0,-1 0 0 15,0 3 0-15,1-3 128 0,-3-1-128 0,3 0 0 16,-4 1 0-16,2 0 0 0,3 2 0 0,-1 2 128 31,3 3-128-31,0 2 0 0,1 2 0 0,2 5 0 0,0 2 0 0,1 5 128 0,0 5-128 0,1 2 0 16,-2 4 0-16,1 2 0 15,1 2 128-15,-2 3-128 0,-3 1 160 0,2 2-160 16,2 2 192-16,-2 3-64 0,-2 2-128 0,2 2 192 16,-1 0-64-16,-1 3-128 0,-2-1 176 0,0 2-176 0,-1 2 192 15,0 0-192-15,-3 1 192 0,1 2-192 16,3 2 144-16,-3 1-144 0,-2 0 0 0,-3 0 144 0,-4 0-144 0,-1 0 0 16,-3 1 0-16,-3 0 0 0,1 1-240 0,-5 1 80 15,-4 0 16-15,-2-1 0 0,-1 3-16 0,-4-1 0 16,-2-1 0-16,-2 1 0 0,-2-1 16 0,-3 0 0 15,-2 2 0-15,-2 2 0 16,2 1-320-16,-2 5-64 0,1 0-16 0,1 3 0 16,-1-1-304-16,2 4-64 0,0 1-16 0,0 1-12496 0,1 6-2496 0</inkml:trace>
  <inkml:trace contextRef="#ctx0" brushRef="#br1" timeOffset="140965.63">17678 13790 6447 0,'-1'-1'576'0,"-1"-1"-576"0,2 1 0 0,0 1 0 0,0-1 752 0,-1-1 32 0,0-1 16 0,-2-1 0 31,-1 0 544-31,-1-2 96 0,2 3 32 0,-1 2 0 0,1 0 656 0,1-1 144 0,-1 2 32 0,0 3 0 32,0 0-512-32,0 4-80 0,0 1-32 0,-1 4 0 0,0 2-384 0,1 1-80 15,-1 4 0-15,-2 2-16 16,3-3-304-16,2 2-48 0,-2 3-16 0,3-1 0 0,2 1-384 0,-1-2-96 0,2 2-16 0,-3-23 0 16,11 45-208-16,-11-45-128 0,0 0 128 0,24 51-128 15,-24-51 0-15,0 0 0 0,0 0 0 0,57 45 0 16,-57-45 0-16,0 0 0 0,55 8 0 0,-55-8 0 15,39-8 224-15,-19 0-32 0,1-2 0 0,-1-3 0 16,0 0 192-16,-2-2 16 0,1-4 16 0,-2-2 0 16,-3 1-32-16,0-1-16 0,-3 0 0 0,0-2 0 0,-1 1-128 15,-1-1-32-15,-2-1 0 0,-2 0 0 0,0 0-16 0,-2 3 0 16,-2 0 0-16,-1 1 0 16,0 2 16-16,0 2 0 0,0 5 0 0,-1 2 0 15,-2 4-16-15,0 2 0 0,0 3 0 0,0 3 0 16,2 2 96-16,-2 4 16 0,2-1 0 0,-2 6 0 15,1 5-112-15,1 2-32 0,-1 4 0 0,2 5 0 16,2 2-160-16,1 1 160 0,1 1-160 0,2 1 160 16,1 6-160-16,1 3 0 0,2 7 0 0,3 1 0 15,-1-1 0-15,1-3 0 0,-2-3 0 0,-1-2 0 16,-1-5 0-16,-2-2 0 0,0 3 0 0,-1-6 0 0,-6-33 0 0,5 60 0 16,-2-31 0-16,-1 0 0 0,-1-1 0 0,-1-3 0 15,0-1 0-15,-3-2 0 0,0-1 0 0,-2-1 0 16,-1-5 0-16,-1-2 0 0,0-2 0 0,-2-1 0 0,-2-1 128 0,-2-2-128 31,1-2 352-31,-4-2-16 0,2 0 0 0,-2-2 0 0,1-1 176 0,1-1 16 0,0-1 16 0,0-3 0 16,-1-1-192-16,1-1-32 0,-1-1-16 0,-1-2 0 15,2-2-144-15,1 1-32 0,-1 0 0 0,3 0 0 0,0-1-128 16,1 0 0-16,1 0 0 0,2 1 0 16,2-2-704-16,0 0-64 0,4 1 0 0,-1-1-13824 15,4 2-2768-15</inkml:trace>
  <inkml:trace contextRef="#ctx0" brushRef="#br1" timeOffset="141350.29">18424 14344 14735 0,'-1'2'640'0,"-1"-2"160"0,2 0-640 0,0 0-160 0,2 0 0 0,-1 0 0 0,1 0 2432 0,0 0 448 0,3 0 80 0,2-2 32 0,-7 2 464 0,0 0 80 16,0 0 32-16,0 0 0 0,60 0-2096 0,-60 0-432 15,0 0-80-15,0 0 0 0,58 0-448 0,-58 0-96 16,0 0-16-16,0 0 0 0,61 2-80 0,-61-2 0 16,0 0-16-16,0 0 0 0,57 2-64 0,-57-2-16 15,0 0 0-15,0 0 0 0,0 0-224 0,53 3 144 16,-46-1-144-16,-1-2 128 0,1 1-128 0,-3 0 0 16,0-1 0-16,-2 0 0 0,-2 2-192 0,0-2 0 15,-2 1-16-15,1 1 0 0,-2-2-592 16,-2 1-112-16,-1 2-32 15,-1 0-17904-15</inkml:trace>
  <inkml:trace contextRef="#ctx0" brushRef="#br1" timeOffset="141566.87">18457 14550 23951 0,'1'6'2128'0,"2"-3"-1696"0,1 0-432 0,0-2 0 0,-1 1 2544 0,0-1 416 15,3 0 96-15,2 1 16 0,-8-2-816 0,0 0-144 16,58 10-48-16,-58-10 0 15,0 0-816-15,71 1-160 0,-71-1-48 0,0 0 0 16,66-4-336-16,-66 4-80 0,0 0-16 0,45-9 0 16,-32 7-320-16,0-1-64 0,-2 0-16 0,-3 1 0 15,1 1-208-15,-2 0 0 0,-3 1 0 0,0 1 0 0,1-1-272 0,-2 0-112 16,-2 0 0-16,0 1-13936 16,-1-1-2768-16</inkml:trace>
  <inkml:trace contextRef="#ctx0" brushRef="#br1" timeOffset="152570.84">19840 16814 40543 0,'0'-2'3600'0,"2"1"-2880"0,3-1-576 0,-1 1-144 0,-3 1 448 0,2-1 48 0,4-2 16 0,6-2 0 16,5 0 0-16,3-2 16 0,3 0 0 0,2 1 0 0,1-1-16 0,-2 1-16 16,2 1 0-16,-3 0 0 0,1 1-368 0,1 1-128 15,-1 2 0-15,-25 1 0 0,0 0-192 0,0 0-144 16,53 7-32-16,-48-3 0 31,-1 2-752-31,-4 0-160 0</inkml:trace>
  <inkml:trace contextRef="#ctx0" brushRef="#br1" timeOffset="152743.15">19804 17139 40543 0,'-1'1'1792'0,"2"-1"384"0,2 0-1744 0,1 0-432 16,1 0 0-16,0-1 0 0,2-1 576 0,-7 2 16 16,33-8 16-16,-33 8 0 0,53-14 320 0,-23 4 64 15,0 1 16-15,-5 1 0 0,-25 8-752 0,37-13-128 16,-37 13-128-16,0 0-20624 15</inkml:trace>
  <inkml:trace contextRef="#ctx0" brushRef="#br1" timeOffset="185340.17">19710 13922 3679 0,'4'-19'320'0,"-3"9"-320"0,1 1 0 0,-1 0 0 0,0 2 160 0,1 1-32 0,1-1-128 0,0-5 192 15,2-8 352-15,4-6 64 0,-1 0 16 0,2 3 0 0,-6 5 976 0,1 3 192 16,-4 7 32-16,0 2 16 0,1 5 848 0,-2 2 192 16,0 5 16-16,0 2 16 0,0 5-160 0,-2 4-48 15,1 6 0-15,1 1 0 0,-3 5-960 0,2 4-192 32,-1 1-32-32,-1-5-16 0,2-3-720 0,0 6-144 0,-1 9-16 0,2 7-16 15,-1 3-288-15,2-3-48 16,1-4-16-16,-2-44 0 0,5 74-64 0,-5-74-32 0,9 57 0 0,-9-57 0 15,0 0 160-15,12 67 16 0,-9-49 16 0,0-1 0 0,-1-1 16 0,-1-2 0 16,-1 0 0-16,-1-1 0 0,-1-1-32 0,-1-2 0 16,2 0 0-16,-1-1 0 0,0-1-80 0,-1 2 0 15,0-1-16-15,0-1 0 0,0-1-240 0,2 0 128 16,-2-1-128-16,2-2 0 0,-2-1 0 0,1 0 0 16,2-2 0-16,-1 0 0 15,1-1-496-15,0-1-32 0,1 0-16 0,1-4 0 16,1 3-432-16,1-4-96 15,3-1-16-15,4-3-17808 0</inkml:trace>
  <inkml:trace contextRef="#ctx0" brushRef="#br1" timeOffset="185801.19">20140 14069 22111 0,'2'-5'1968'0,"-1"1"-1584"16,1 0-384-16,-1 1 0 0,1 2 768 0,-1-2 80 15,2-4 16-15,0-3 0 0,1-3 1104 0,0 3 208 16,-3 5 64-16,1 5 0 0,-2 5-32 0,0 7 0 16,-2 3 0-16,0 8 0 0,-4 4-1440 0,3 4-304 0,0 4-48 0,-1 3-16 15,-3 2-144-15,0 1-16 16,4 1-16-16,2 0 0 0,2 1-224 0,-1-43 176 16,13 80-176-16,-13-80 160 0,22 67-160 0,-22-67 0 0,0 0 0 0,54 76 0 0,-54-76 0 0,0 0-192 15,71 45 64-15,-71-45 128 0,0 0 0 0,69 16 0 16,-45-16 0-16,-1-4 0 0,1-4 0 0,-5 1 0 15,-3 2 0-15,2-4 192 0,6-5 96 0,5-6 32 16,-1-1 0-16,2-4 0 0,-1-4 96 0,-2 1 32 0,-3-1 0 0,-4-3 0 16,-3 1 64-16,-2-1 0 0,-2-3 16 0,-2-5 0 15,-2-1 64-15,-4-1 16 0,-2-1 0 0,-3 4 0 32,-1 1-48-32,-5 2-16 0,-2 0 0 0,-4 0 0 0,-3 1-176 0,-3 2-48 15,-5 5 0-15,-5 1 0 16,-5 6-48-16,-6 3-16 0,-2 6 0 0,-3 3 0 0,1 4-96 0,1 3-32 15,4 4 0-15,4 1 0 0,6 3-128 0,5 2 0 16,5 2 0-16,4 1 0 0,2 4-144 0,3 0-16 16,1 4 0-16,3 2 0 15,1 1-656-15,1-1-128 0,0-1-16 0,4 0-16 16,-1-20-544-16,0 0-96 0,24 69-32 0,-24-69-19312 0</inkml:trace>
  <inkml:trace contextRef="#ctx0" brushRef="#br1" timeOffset="186102.98">21028 13909 17503 0,'9'-17'1552'0,"-3"9"-1232"0,1 2-320 0,-1 2 0 0,-2 1 2320 0,-1 1 416 0,1 1 80 0,5 1 0 16,3 0 128-16,5 1 0 0,-17-1 16 0,0 0 0 15,67 33-1424-15,-67-33-304 0,0 0-48 0,67 71-16 16,-67-71-544-16,41 57-112 0,-41-57-32 0,41 63 0 16,-41-63-112-16,41 67-32 0,-41-67 0 0,44 58 0 0,-44-58-128 0,0 0-16 15,62 72-16-15,-62-72 0 16,0 0-48-16,71 44-128 0,-71-44 192 0,0 0-64 0,58 23-128 0,-43-18 0 16,2-2 144-16,-1 0-144 0,-1 0 0 0,-3-3 0 0,-2 1 0 15,-3 1 0 1,-3-4-528-16,0 2-80 0,-2-1-16 0,-1 0-12816 0,-1-1-2560 0</inkml:trace>
  <inkml:trace contextRef="#ctx0" brushRef="#br1" timeOffset="186341.41">21587 13714 35007 0,'-8'-13'1552'0,"3"9"320"0,1 0-1488 0,1 1-384 16,2 2 0-16,-1 1 0 0,1 1 1264 0,-3 2 176 0,-3 5 32 15,-6 6 16-15,-3 8-432 0,-2 4-96 0,0 7 0 0,-5 2-16 16,2 6-224-16,-3 2-32 0,4-2-16 16,-2 1 0-16,-2 5-176 0,1-1-48 0,0 1 0 0,4-5 0 15,2-2-192-15,2-6-64 0,6-5 0 0,0-6 0 16,3-2-192-16,1-4 0 0,1-3 0 0,-1-2 0 16,2-4 0-16,1-2-160 0,-1-2 0 0,0 0 0 31,0-1-608-31,0-2-128 0,1 1-32 0,0-2-19472 15</inkml:trace>
  <inkml:trace contextRef="#ctx0" brushRef="#br1" timeOffset="186888.63">21755 13186 16575 0,'4'-5'1472'0,"2"1"-1168"0,-2 0-304 0,-1 1 0 16,0 2 1728-16,3-5 304 0,8-4 48 0,7-5 16 0,7-5 272 0,5-3 64 15,-1 6 16-15,-2 0 0 16,-3 6-720-16,-3 1-160 0,-2 6-32 0,-3 4 0 16,-4 3-768-16,-15-3-144 0,0 0-48 0,0 0 0 0,0 0-224 0,28 69-48 15,-30-48-16-15,-6 0 0 0,-1 2-112 0,-4 1-32 32,-1 0 0-32,-2 3 0 0,1-3-16 0,1-2-128 0,-2 1 192 0,2-2-64 15,1-2 32-15,2-2 0 16,1-2 0-16,3-4 0 0,0-1 96 0,0 0 32 0,1-1 0 0,0-1 0 15,2-2 0-15,1-1 0 0,2 1 0 0,1-2 0 16,0 1-64-16,3-3-16 0,0 1 0 0,2-1 0 16,4-1-16-16,1 0 0 0,4-1 0 0,3-1 0 0,3 0 64 0,2-2 0 15,2 0 0-15,3-1 0 0,3-2 0 0,-1 0 0 16,4-1 0-16,1-1 0 0,-2 2-32 0,4 1 0 16,-3-1 0-16,1 2 0 0,-1 2-32 0,-4 1 0 15,0-1 0-15,-5 2 0 0,-4 2-64 0,-6-1-128 16,-3-1 176-16,-4 2-176 15,-1-2 128-15,-4 1-128 0,1-1 0 0,-3 2 0 16,-1-1 0-16,-3 0-256 0,-1 1 32 0,0 1 0 16,-1-1-992-1,-2 1-208-15</inkml:trace>
  <inkml:trace contextRef="#ctx0" brushRef="#br1" timeOffset="-214578.86">14282 14906 3567 0,'2'-5'320'0,"-2"1"-320"0,1 1 0 0,-1 0 0 0,3 1 0 0,-3 0 0 0,1-1 896 0,-1 0 208 0,2-3 48 0,1-2 0 0,-2-2 624 0,0 1 128 16,1 0 16-16,-2 0 16 0,1 1-288 0,-2-1-64 15,1 1-16-15,-3-1 0 16,2 1 192-16,-2 1 32 0,0-2 16 0,-1 2 0 0,-1 1-256 0,1-1-48 15,0 0-16-15,0 0 0 0,1 0-496 0,-3 0-96 16,2 1-32-16,0-1 0 16,-2 2-224-16,3-1-64 0,0 3 0 0,-1-2 48 15,0 0-112-15,-3-2-32 0,0-1 0 0,-2-1 0 16,-1 1-64-16,1-1-16 0,-1 1 0 16,0-1 0-16,0 1-96 0,0 1-32 0,-1 0 0 0,-1-2 0 0,1 1-96 0,0 1-32 15,0-2 0-15,-1 2 0 0,4 0-144 0,-4 2 160 16,-2-2-160-16,-1-2 160 0,-1 2-160 0,1 0 0 15,-1 0 0-15,1 1 176 0,-1 1-176 0,1-2 0 16,-1 2 0-16,-1 1 128 0,2 0-128 0,-2 0 128 16,1 1-128-16,-1-1 128 0,0-1-128 0,0 1 128 15,2 1-128-15,-1 0 128 0,2 2-128 0,0-2 0 16,0 0 144-16,1 0-144 0,-1 2 0 0,1-2 0 16,0 0 0-16,1 2 128 0,-1 0-128 15,-1-1 0-15,-2 2 0 0,1 0 128 0,1 0-128 0,-2 2 128 16,-1-1-128-16,-3 2 128 0,2 1-128 0,-2 0 0 15,-1 1 0-15,-2 0 128 0,1 1-128 0,-2 1 0 16,0 0 0-16,1-1 128 0,1 1-128 0,0-2 0 16,3 2 0-16,0-1 0 0,2 0 0 0,3-2 0 15,4-1 0-15,-1 1 0 0,0 2 0 0,-1-2 0 16,1 2 0-16,1-1 0 0,0 1 0 0,0 0 0 16,2-1 0-16,1 1 0 0,0-1 0 0,0 1 0 0,1 1 0 0,1-1 0 15,-1 1 0-15,2 0 0 0,-2 0 0 0,2 0 0 16,-2 0 0-16,0 0 0 0,1 2 0 0,-2-2 0 0,1 1 0 0,0 1 0 31,-2-1 0-31,1 1 0 0,0 1 0 0,0-2 0 0,-2 2 0 0,2-2 0 0,2 2 0 0,0-1 0 16,0-1 0-16,0 1 0 0,3 1 0 0,-3-2 0 15,4 1 0-15,-2 0 128 16,2 0-128-16,-1-1 0 0,1-1 0 0,-1 1 0 0,1 0 0 0,0 0 0 16,-1 2 0-16,1 0 0 0,-1-1 0 0,2 1 0 15,0 1 0-15,0-1 0 0,0 0 0 0,-1 0 0 0,1-2 0 16,0 2 0-16,0 3 0 0,-1-2 0 0,-1 2 0 0,1-2 0 15,-2 2 0-15,0-2 0 0,0 0 0 0,0 1 128 16,1-3-128-16,0 3 0 16,-1-2 0-16,1 0 0 0,0-3 0 0,-1 1 0 15,2 1 0-15,0-1 128 16,-2 2-128-16,1-2 0 0,1 2 0 0,-1-1 128 0,1 1-128 0,0 0 0 16,-1-1 128-16,1 3-128 0,-1-2 0 0,1-2 144 15,0 2-144-15,1 0 0 0,0-2 144 0,0 1-144 16,0-1 0-16,0 1 144 0,0-1-144 0,0 1 0 15,1-2 0-15,-1 0 128 0,1 0-128 0,1 1 0 16,-1 1 0-16,1-2 0 0,0 1 0 0,0 0 0 0,-1-1 128 16,2 0-128-16,0 0 0 0,-2 1 0 0,2-1 0 0,0-1 0 15,0 1 0-15,0-1 128 0,-1 1-128 0,3-2 0 16,-2 1 0-16,-1-2 128 0,0 0-128 0,1-1 0 0,-1 2 0 0,3-1 128 31,-1 1-128-31,0 0 0 0,0-3 0 0,1 3 128 16,-1-1-128-16,2 2 0 0,-1-2 0 0,1 0 128 15,1 2-128-15,-1-1 0 0,1 1 0 0,-2 0 0 16,2 1 128-16,0 0-128 0,-1-2 0 0,1 1 0 16,-1 1 0-16,1-1 0 0,0 1 0 0,0-1 0 0,0-1 0 0,-1 1 0 15,-1 1 0-15,1-1 0 0,1-1 128 0,-1-1-128 16,1 2 0-16,0-2 0 0,0 2 0 0,0 0 0 16,1-2 0-16,2 0 0 0,0 2 128 0,0-3-128 15,0 1 0-15,3-1 0 0,-1-1 0 0,2 1 0 16,1-1 0-16,-1-1 0 0,-2 1 0 0,-2-2 0 0,0 1 0 0,0-1 0 15,3 1 128-15,4-1-128 16,0 2 0-16,0-1 0 0,1-1 0 0,0 0 0 0,4-1 0 0,-4-1 0 16,2 1 128-16,0-2-128 0,1 0 0 0,0 0 0 0,-1-1 0 0,-1 0 0 15,4 0 0-15,0 0 0 16,-1-1 0-16,1 0 0 0,1 0 0 0,-2 0 0 0,0-1 0 0,0 0 0 16,-1 1 0-16,2-1 0 0,-3 0 128 0,0 1-128 15,-3-2 0-15,0 0 0 0,1-2 0 0,0-1 0 16,1 2 0-16,-1-2 128 0,0-1-128 0,1-1 0 15,-1 1 128-15,-1 0-128 16,-1 1 0-16,-2-1 128 0,-2-1-128 0,1 1 160 16,-3 0-160-16,0-1 160 0,-3 1 32 0,-1 1 0 15,-1 3 0-15,0-3 0 0,2-2 96 0,1-1 32 0,-1-4 0 0,2-2 0 16,-1 1 0-16,-1-2 0 0,-1 3 0 0,-1-1 0 16,2-2-64-16,-2 0-16 0,0 2 0 0,0-2 0 15,0-1-64-15,-1-4-16 0,1 1 0 0,-1-2 0 16,-1 2-160-16,-2 0 192 0,-1 3-192 0,-1 0 192 15,-1 0-64-15,0 2 0 0,-3 1 0 0,1-2 0 16,0 3 32-16,0 0 0 0,-2 0 0 0,0-1 0 16,3 2 16-16,-2 1 0 0,-1-4 0 0,1 3 0 15,-3 0-32-15,1 2 0 0,0-2 0 0,0 2 0 0,0-1 16 0,2 1 0 16,-1-2 0-16,2 0 0 16,-2 1-160-16,-1 1 160 0,1-2-160 0,1 2 160 0,-1 0-160 0,0 0 0 0,1 1 144 0,0 2-144 15,1 1 0-15,0 1 0 16,0 2 0-16,0 0 0 0,-1 2 0 0,2-1 0 0,1 2 0 0,-1 1 0 15,0-1 0-15,2 2-256 0,-1 2 64 0,2-1 0 32,0 1-720-32,-1 3-160 0,2 0-16 0,1 1-16 15,-2 1-464-15,1 3-96 0,0 1 0 0,-1-2-19008 0</inkml:trace>
  <inkml:trace contextRef="#ctx0" brushRef="#br1" timeOffset="-213611.16">13323 16270 7359 0,'-1'-2'656'0,"1"1"-528"0,0 1-128 0,0 0 0 0,0 0 1344 0,-2-2 224 0,2 1 48 0,-1 0 16 0,-1-2 1584 0,1 0 320 16,2 0 64-16,1 0 16 0,1 2-640 0,1 0-128 0,2-1-32 0,1 4 0 16,1-2-1600-16,3 1-336 15,2 2-64-15,3 0-16 0,2-1-288 0,0 1-64 0,4 0-16 0,0 0 0 16,-22-3-144-16,51 6-32 0,-28-5 0 0,-5 0 0 0,-1-1 16 16,1 0 0-16,1-1 0 0,0 1 0 0,1-1-48 0,-1-1-16 15,-1 1 0-15,-3-1 0 0,0-1-80 0,-3 2-128 16,0 0 176-16,-4 1-176 0,-1 0 0 0,-3 1 0 15,-1 0 0-15,-1 1-12928 16,-2 1-2624-16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80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250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410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011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139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122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539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442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57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95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29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72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13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96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customXml" Target="../ink/ink1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customXml" Target="../ink/ink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.xml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customXml" Target="../ink/ink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jpeg"/><Relationship Id="rId10" Type="http://schemas.openxmlformats.org/officeDocument/2006/relationships/customXml" Target="../ink/ink3.xml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0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customXml" Target="../ink/ink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5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120.png"/><Relationship Id="rId4" Type="http://schemas.openxmlformats.org/officeDocument/2006/relationships/image" Target="../media/image8.jpe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customXml" Target="../ink/ink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customXml" Target="../ink/ink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11" Type="http://schemas.openxmlformats.org/officeDocument/2006/relationships/image" Target="../media/image21.png"/><Relationship Id="rId5" Type="http://schemas.openxmlformats.org/officeDocument/2006/relationships/image" Target="../media/image160.png"/><Relationship Id="rId10" Type="http://schemas.openxmlformats.org/officeDocument/2006/relationships/customXml" Target="../ink/ink9.xml"/><Relationship Id="rId4" Type="http://schemas.openxmlformats.org/officeDocument/2006/relationships/image" Target="../media/image150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1.png"/><Relationship Id="rId4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Experience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As Experiences increases by 1 year (change), COMP is expected to </a:t>
            </a:r>
            <a:r>
              <a:rPr lang="en-US" b="1" u="sng" dirty="0"/>
              <a:t>increase</a:t>
            </a:r>
            <a:r>
              <a:rPr lang="en-US" b="1" dirty="0"/>
              <a:t> by $26,252 holding company sales constant.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/>
              <p:nvPr/>
            </p:nvSpPr>
            <p:spPr>
              <a:xfrm>
                <a:off x="5749810" y="3522414"/>
                <a:ext cx="516615" cy="445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10" y="3522414"/>
                <a:ext cx="516615" cy="445571"/>
              </a:xfrm>
              <a:prstGeom prst="rect">
                <a:avLst/>
              </a:prstGeom>
              <a:blipFill>
                <a:blip r:embed="rId3"/>
                <a:stretch>
                  <a:fillRect l="-7143" t="-2778" r="-95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B61E3-1E83-7512-2B3B-8F6352ADF6A6}"/>
              </a:ext>
            </a:extLst>
          </p:cNvPr>
          <p:cNvCxnSpPr>
            <a:cxnSpLocks/>
          </p:cNvCxnSpPr>
          <p:nvPr/>
        </p:nvCxnSpPr>
        <p:spPr>
          <a:xfrm flipH="1">
            <a:off x="6405631" y="3175041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5D7D5F-047B-6E23-52E2-AFC24FA534D1}"/>
              </a:ext>
            </a:extLst>
          </p:cNvPr>
          <p:cNvSpPr txBox="1"/>
          <p:nvPr/>
        </p:nvSpPr>
        <p:spPr>
          <a:xfrm>
            <a:off x="7680162" y="2990375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8DE7C-DF11-A74C-77B1-32516E0CD2CA}"/>
              </a:ext>
            </a:extLst>
          </p:cNvPr>
          <p:cNvSpPr txBox="1"/>
          <p:nvPr/>
        </p:nvSpPr>
        <p:spPr>
          <a:xfrm>
            <a:off x="7680162" y="4296120"/>
            <a:ext cx="3799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EXPER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64CFCB-4D2F-F7A8-42AA-82FE172DE78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255427" y="3941249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3B0E534-B0FE-9FC7-B301-91F0D5119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2841476"/>
            <a:ext cx="4740509" cy="32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SALES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As company sales increases by $1M (change), COMP is expected  to </a:t>
            </a:r>
            <a:r>
              <a:rPr lang="en-US" b="1" u="sng" dirty="0"/>
              <a:t>increase</a:t>
            </a:r>
            <a:r>
              <a:rPr lang="en-US" b="1" dirty="0"/>
              <a:t> by $71 holding company sales constant.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/>
              <p:nvPr/>
            </p:nvSpPr>
            <p:spPr>
              <a:xfrm>
                <a:off x="5749810" y="3522414"/>
                <a:ext cx="655821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10" y="3522414"/>
                <a:ext cx="655821" cy="572914"/>
              </a:xfrm>
              <a:prstGeom prst="rect">
                <a:avLst/>
              </a:prstGeom>
              <a:blipFill>
                <a:blip r:embed="rId3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B61E3-1E83-7512-2B3B-8F6352ADF6A6}"/>
              </a:ext>
            </a:extLst>
          </p:cNvPr>
          <p:cNvCxnSpPr>
            <a:cxnSpLocks/>
          </p:cNvCxnSpPr>
          <p:nvPr/>
        </p:nvCxnSpPr>
        <p:spPr>
          <a:xfrm flipH="1">
            <a:off x="6405631" y="3175041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5D7D5F-047B-6E23-52E2-AFC24FA534D1}"/>
              </a:ext>
            </a:extLst>
          </p:cNvPr>
          <p:cNvSpPr txBox="1"/>
          <p:nvPr/>
        </p:nvSpPr>
        <p:spPr>
          <a:xfrm>
            <a:off x="7680162" y="2990375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8DE7C-DF11-A74C-77B1-32516E0CD2CA}"/>
              </a:ext>
            </a:extLst>
          </p:cNvPr>
          <p:cNvSpPr txBox="1"/>
          <p:nvPr/>
        </p:nvSpPr>
        <p:spPr>
          <a:xfrm>
            <a:off x="7680162" y="4296120"/>
            <a:ext cx="3768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SALES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64CFCB-4D2F-F7A8-42AA-82FE172DE78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255427" y="3941249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D66500-71CC-486E-913B-127DE0F5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2841476"/>
            <a:ext cx="4740509" cy="32874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55541B0-C7B6-6DF9-D20D-0D8BE220FB30}"/>
                  </a:ext>
                </a:extLst>
              </p14:cNvPr>
              <p14:cNvContentPartPr/>
              <p14:nvPr/>
            </p14:nvContentPartPr>
            <p14:xfrm>
              <a:off x="3152520" y="1587600"/>
              <a:ext cx="5147640" cy="1297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55541B0-C7B6-6DF9-D20D-0D8BE220FB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3160" y="1578240"/>
                <a:ext cx="5166360" cy="13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122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Variables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F8D5A-DC31-CB5E-A1CB-34A85691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41" y="1537510"/>
            <a:ext cx="4913250" cy="4629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1E7977-23AA-41E4-E9F3-78258520138E}"/>
                  </a:ext>
                </a:extLst>
              </p:cNvPr>
              <p:cNvSpPr txBox="1"/>
              <p:nvPr/>
            </p:nvSpPr>
            <p:spPr>
              <a:xfrm>
                <a:off x="5734782" y="4979378"/>
                <a:ext cx="655821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1E7977-23AA-41E4-E9F3-7825852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82" y="4979378"/>
                <a:ext cx="655821" cy="572914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9DC490-4A5C-353D-8B34-B5827B1E777A}"/>
              </a:ext>
            </a:extLst>
          </p:cNvPr>
          <p:cNvCxnSpPr>
            <a:cxnSpLocks/>
          </p:cNvCxnSpPr>
          <p:nvPr/>
        </p:nvCxnSpPr>
        <p:spPr>
          <a:xfrm flipH="1">
            <a:off x="6390603" y="4632005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DDE945-DF11-6EBF-F426-658CBACA3CBE}"/>
              </a:ext>
            </a:extLst>
          </p:cNvPr>
          <p:cNvSpPr txBox="1"/>
          <p:nvPr/>
        </p:nvSpPr>
        <p:spPr>
          <a:xfrm>
            <a:off x="7665134" y="4447339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8BED5-51D0-005F-B224-DD91CB1DBC04}"/>
              </a:ext>
            </a:extLst>
          </p:cNvPr>
          <p:cNvSpPr txBox="1"/>
          <p:nvPr/>
        </p:nvSpPr>
        <p:spPr>
          <a:xfrm>
            <a:off x="7665134" y="5753084"/>
            <a:ext cx="3768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SALES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E5C6F5-B46B-2EE3-49B9-0853DF870F9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240399" y="5398213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09746-0B45-7BB9-2386-42F5EF5A151D}"/>
                  </a:ext>
                </a:extLst>
              </p:cNvPr>
              <p:cNvSpPr txBox="1"/>
              <p:nvPr/>
            </p:nvSpPr>
            <p:spPr>
              <a:xfrm>
                <a:off x="5768269" y="2640402"/>
                <a:ext cx="516615" cy="445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09746-0B45-7BB9-2386-42F5EF5A1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269" y="2640402"/>
                <a:ext cx="516615" cy="445571"/>
              </a:xfrm>
              <a:prstGeom prst="rect">
                <a:avLst/>
              </a:prstGeom>
              <a:blipFill>
                <a:blip r:embed="rId5"/>
                <a:stretch>
                  <a:fillRect l="-7317" t="-2778" r="-1219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F5163E-C6F2-A319-CAAD-6098ADA766C0}"/>
              </a:ext>
            </a:extLst>
          </p:cNvPr>
          <p:cNvCxnSpPr>
            <a:cxnSpLocks/>
          </p:cNvCxnSpPr>
          <p:nvPr/>
        </p:nvCxnSpPr>
        <p:spPr>
          <a:xfrm flipH="1">
            <a:off x="6424090" y="2293029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099192-3864-41AF-9A4C-27F0D057A731}"/>
              </a:ext>
            </a:extLst>
          </p:cNvPr>
          <p:cNvSpPr txBox="1"/>
          <p:nvPr/>
        </p:nvSpPr>
        <p:spPr>
          <a:xfrm>
            <a:off x="7698621" y="2108363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22EE8-0E3D-514A-DDC7-0E3C973CF4D3}"/>
              </a:ext>
            </a:extLst>
          </p:cNvPr>
          <p:cNvSpPr txBox="1"/>
          <p:nvPr/>
        </p:nvSpPr>
        <p:spPr>
          <a:xfrm>
            <a:off x="7698621" y="3414108"/>
            <a:ext cx="3799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EXPER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5AFC5-A67A-9DD2-0472-883B327FCE0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273886" y="3059237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B4EAF16-ADE9-D7D6-0208-ACCB3EA00483}"/>
                  </a:ext>
                </a:extLst>
              </p14:cNvPr>
              <p14:cNvContentPartPr/>
              <p14:nvPr/>
            </p14:nvContentPartPr>
            <p14:xfrm>
              <a:off x="4294800" y="2305080"/>
              <a:ext cx="4458240" cy="3540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B4EAF16-ADE9-D7D6-0208-ACCB3EA004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85440" y="2295720"/>
                <a:ext cx="4476960" cy="35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404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Could There Be an Interaction?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F8D5A-DC31-CB5E-A1CB-34A85691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3540641"/>
            <a:ext cx="3212779" cy="3027151"/>
          </a:xfrm>
          <a:prstGeom prst="rect">
            <a:avLst/>
          </a:prstGeom>
        </p:spPr>
      </p:pic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5490FEA3-DBC3-4062-9957-9EE439A90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Question</a:t>
            </a:r>
            <a:r>
              <a:rPr lang="en-US" b="1" dirty="0"/>
              <a:t>: The effect of experience on CEO compensation depends on the sales of the company?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Question:</a:t>
            </a:r>
            <a:r>
              <a:rPr lang="en-US" b="1" dirty="0"/>
              <a:t> The effect of sales of the company on CEO compensation depends on the experience of the CEO?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8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With Interaction Term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1025474" y="2560468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09A89BA3-AA20-474B-80A4-04783A1E2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63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Population Model</a:t>
            </a: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AF174-F305-BCC7-B3A7-83536F8F3DDC}"/>
                  </a:ext>
                </a:extLst>
              </p:cNvPr>
              <p:cNvSpPr txBox="1"/>
              <p:nvPr/>
            </p:nvSpPr>
            <p:spPr>
              <a:xfrm>
                <a:off x="5957723" y="3469390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AF174-F305-BCC7-B3A7-83536F8F3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23" y="3469390"/>
                <a:ext cx="876072" cy="646331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BF41DE-FCE2-C22E-F946-A8A9F95A5279}"/>
              </a:ext>
            </a:extLst>
          </p:cNvPr>
          <p:cNvSpPr txBox="1"/>
          <p:nvPr/>
        </p:nvSpPr>
        <p:spPr>
          <a:xfrm>
            <a:off x="5601328" y="3075558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C22BC0-7A1C-3283-1D36-AE89F79117EB}"/>
                  </a:ext>
                </a:extLst>
              </p14:cNvPr>
              <p14:cNvContentPartPr/>
              <p14:nvPr/>
            </p14:nvContentPartPr>
            <p14:xfrm>
              <a:off x="7009560" y="3545640"/>
              <a:ext cx="416880" cy="460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C22BC0-7A1C-3283-1D36-AE89F79117E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0200" y="3536280"/>
                <a:ext cx="435600" cy="47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946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838200" y="6292820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086B-FC0B-83CD-0CF6-33E035F9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3" y="1540654"/>
            <a:ext cx="5452622" cy="4615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/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1377DE-235E-1984-98C0-2C56665A154D}"/>
              </a:ext>
            </a:extLst>
          </p:cNvPr>
          <p:cNvSpPr txBox="1"/>
          <p:nvPr/>
        </p:nvSpPr>
        <p:spPr>
          <a:xfrm>
            <a:off x="6434362" y="3756041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/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conclude that there is an interaction between  SALES and EXPER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blipFill>
                <a:blip r:embed="rId5"/>
                <a:stretch>
                  <a:fillRect l="-321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72C222-8542-8C24-2995-029C5A1E4960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47795" cy="155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A77C0C-E6CF-A59E-2058-86025ECFE709}"/>
              </a:ext>
            </a:extLst>
          </p:cNvPr>
          <p:cNvSpPr txBox="1"/>
          <p:nvPr/>
        </p:nvSpPr>
        <p:spPr>
          <a:xfrm>
            <a:off x="6434362" y="2516980"/>
            <a:ext cx="4054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variables not significant. We would still keep SALES and EXPER in the model even if they are insignificant IF the interaction is significant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5E90C-86A5-F435-6F8D-E8ED68D69DDB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61972" cy="181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03CF2E-1721-6DE2-EEE8-77C8A6B5C831}"/>
                  </a:ext>
                </a:extLst>
              </p14:cNvPr>
              <p14:cNvContentPartPr/>
              <p14:nvPr/>
            </p14:nvContentPartPr>
            <p14:xfrm>
              <a:off x="5519520" y="2464200"/>
              <a:ext cx="3614040" cy="3459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03CF2E-1721-6DE2-EEE8-77C8A6B5C8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10160" y="2454840"/>
                <a:ext cx="3632760" cy="347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060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838200" y="6292820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086B-FC0B-83CD-0CF6-33E035F9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3" y="1540654"/>
            <a:ext cx="5452622" cy="4615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/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1377DE-235E-1984-98C0-2C56665A154D}"/>
              </a:ext>
            </a:extLst>
          </p:cNvPr>
          <p:cNvSpPr txBox="1"/>
          <p:nvPr/>
        </p:nvSpPr>
        <p:spPr>
          <a:xfrm>
            <a:off x="6434362" y="3756041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/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conclude that there is an interaction between  SALES and EXPER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blipFill>
                <a:blip r:embed="rId5"/>
                <a:stretch>
                  <a:fillRect l="-321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72C222-8542-8C24-2995-029C5A1E4960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47795" cy="155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A77C0C-E6CF-A59E-2058-86025ECFE709}"/>
              </a:ext>
            </a:extLst>
          </p:cNvPr>
          <p:cNvSpPr txBox="1"/>
          <p:nvPr/>
        </p:nvSpPr>
        <p:spPr>
          <a:xfrm>
            <a:off x="6434362" y="2516980"/>
            <a:ext cx="4054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variables not significant. We would still keep SALES and EXPER in the model even if they are insignificant IF the interaction is significant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5E90C-86A5-F435-6F8D-E8ED68D69DDB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61972" cy="181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E10111D-658B-F7B6-BE27-FA6477EC535D}"/>
                  </a:ext>
                </a:extLst>
              </p14:cNvPr>
              <p14:cNvContentPartPr/>
              <p14:nvPr/>
            </p14:nvContentPartPr>
            <p14:xfrm>
              <a:off x="637920" y="177480"/>
              <a:ext cx="11579400" cy="607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E10111D-658B-F7B6-BE27-FA6477EC53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8560" y="168120"/>
                <a:ext cx="11598120" cy="609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03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 Interpretation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1463756" y="5723775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086B-FC0B-83CD-0CF6-33E035F97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90" r="7960" b="27413"/>
          <a:stretch/>
        </p:blipFill>
        <p:spPr>
          <a:xfrm>
            <a:off x="1557099" y="4486940"/>
            <a:ext cx="5018567" cy="1084521"/>
          </a:xfrm>
          <a:prstGeom prst="rect">
            <a:avLst/>
          </a:prstGeom>
        </p:spPr>
      </p:pic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2D3949B-D0EC-5CAB-A16D-B3A6D9124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Effect of Variable Experience</a:t>
            </a:r>
            <a:r>
              <a:rPr lang="en-US" b="1" dirty="0"/>
              <a:t>: </a:t>
            </a:r>
            <a:r>
              <a:rPr lang="en-US" sz="2000" b="1" dirty="0"/>
              <a:t>As CEO experience increases by 1 year, we estimate the COMP to </a:t>
            </a:r>
            <a:r>
              <a:rPr lang="en-US" sz="2000" b="1" u="sng" dirty="0"/>
              <a:t>change</a:t>
            </a:r>
            <a:r>
              <a:rPr lang="en-US" sz="2000" b="1" dirty="0"/>
              <a:t> by: 0.990161 + 0.007667 SALES</a:t>
            </a:r>
            <a:endParaRPr lang="en-US" sz="2000" b="1" u="sng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itchFamily="2" charset="2"/>
              <a:buChar char="q"/>
            </a:pPr>
            <a:r>
              <a:rPr lang="en-US" sz="2800" b="1" dirty="0"/>
              <a:t>For example, if SALES = 100 then: As CEO experience increases by 1 year, we estimate the COMP to </a:t>
            </a:r>
            <a:r>
              <a:rPr lang="en-US" sz="2800" b="1" u="sng" dirty="0"/>
              <a:t>change</a:t>
            </a:r>
            <a:r>
              <a:rPr lang="en-US" sz="2800" b="1" dirty="0"/>
              <a:t> by: 0.990161 + 0.007667(100) or $1,756.86 holding other variables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3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Plot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7D563-F6E4-3F08-14D4-05454729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7"/>
            <a:ext cx="6710917" cy="4875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200F7-3185-DC79-B3B4-6ED33BCFC264}"/>
              </a:ext>
            </a:extLst>
          </p:cNvPr>
          <p:cNvSpPr txBox="1"/>
          <p:nvPr/>
        </p:nvSpPr>
        <p:spPr>
          <a:xfrm>
            <a:off x="7259378" y="5420096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CEO experience increases by 1 year,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0.990161 + 0.007667(228) or $2,738.23 holding other variables constant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415E9-3553-32EF-5B7F-7AE6AD429A9E}"/>
              </a:ext>
            </a:extLst>
          </p:cNvPr>
          <p:cNvSpPr txBox="1"/>
          <p:nvPr/>
        </p:nvSpPr>
        <p:spPr>
          <a:xfrm>
            <a:off x="7259378" y="1872366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CEO experience increases by 1 year,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0.990161 + 0.007667(21351) or $164,688.3 holding other variables constant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507C1E-B70A-44FE-6423-B609F72D5CEE}"/>
                  </a:ext>
                </a:extLst>
              </p14:cNvPr>
              <p14:cNvContentPartPr/>
              <p14:nvPr/>
            </p14:nvContentPartPr>
            <p14:xfrm>
              <a:off x="3472920" y="3467160"/>
              <a:ext cx="8406720" cy="3134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507C1E-B70A-44FE-6423-B609F72D5C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63560" y="3457800"/>
                <a:ext cx="8425440" cy="31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368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Plot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063F9-B83D-24FC-5C9E-DCBE29FC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7" y="1826437"/>
            <a:ext cx="6277369" cy="456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2DC741-2E66-6FD5-92BD-2CDD9AD1F0B6}"/>
              </a:ext>
            </a:extLst>
          </p:cNvPr>
          <p:cNvSpPr txBox="1"/>
          <p:nvPr/>
        </p:nvSpPr>
        <p:spPr>
          <a:xfrm>
            <a:off x="7204476" y="5207847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sales of the company increases by 1 Million,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0.018976 + 0.007667(0.5) or $22.81 holding other variables constant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E9845-18F1-15B8-4727-C9333F334D22}"/>
              </a:ext>
            </a:extLst>
          </p:cNvPr>
          <p:cNvSpPr txBox="1"/>
          <p:nvPr/>
        </p:nvSpPr>
        <p:spPr>
          <a:xfrm>
            <a:off x="7204475" y="2018107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sales of the company increases by 1 Million,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0.018976 + 0.007667(35) or $287.321 holding other variables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2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Interactions</a:t>
            </a:r>
            <a:endParaRPr dirty="0"/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A1659CF-4C7E-A298-892D-8A02D7A2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52" y="4064000"/>
            <a:ext cx="2513761" cy="2445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effect of 1 variable on the response depends on the level of another.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model with an interaction term between x</a:t>
            </a:r>
            <a:r>
              <a:rPr lang="en-US" b="1" baseline="-25000" dirty="0"/>
              <a:t>1</a:t>
            </a:r>
            <a:r>
              <a:rPr lang="en-US" b="1" dirty="0"/>
              <a:t> and x</a:t>
            </a:r>
            <a:r>
              <a:rPr lang="en-US" b="1" baseline="-25000" dirty="0"/>
              <a:t>2</a:t>
            </a:r>
            <a:r>
              <a:rPr lang="en-US" b="1" dirty="0"/>
              <a:t>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51F6E-47C6-449D-ACB4-A0C8D8F8ED71}"/>
              </a:ext>
            </a:extLst>
          </p:cNvPr>
          <p:cNvSpPr txBox="1"/>
          <p:nvPr/>
        </p:nvSpPr>
        <p:spPr>
          <a:xfrm>
            <a:off x="1039333" y="3458117"/>
            <a:ext cx="609777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solidFill>
                  <a:schemeClr val="tx1"/>
                </a:solidFill>
              </a:rPr>
              <a:t>y =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0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3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ε</a:t>
            </a: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2CB1817-A0A7-D34E-DA59-2DC833DF4566}"/>
              </a:ext>
            </a:extLst>
          </p:cNvPr>
          <p:cNvSpPr/>
          <p:nvPr/>
        </p:nvSpPr>
        <p:spPr>
          <a:xfrm rot="5400000">
            <a:off x="5727540" y="3791720"/>
            <a:ext cx="119804" cy="6171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6C8CA-4F25-4622-AE01-ECF2D64CBB8D}"/>
              </a:ext>
            </a:extLst>
          </p:cNvPr>
          <p:cNvSpPr txBox="1"/>
          <p:nvPr/>
        </p:nvSpPr>
        <p:spPr>
          <a:xfrm>
            <a:off x="6802341" y="4724058"/>
            <a:ext cx="461488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This is an Interaction Term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between x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and x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A76B9A-AAF8-C16E-4D50-55F8A6FDF599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flipH="1" flipV="1">
            <a:off x="5787442" y="4160180"/>
            <a:ext cx="1014899" cy="9793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6A1F9E-4E24-7F11-B12B-BCDD7610E050}"/>
                  </a:ext>
                </a:extLst>
              </p14:cNvPr>
              <p14:cNvContentPartPr/>
              <p14:nvPr/>
            </p14:nvContentPartPr>
            <p14:xfrm>
              <a:off x="2195640" y="3247560"/>
              <a:ext cx="4182480" cy="3006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6A1F9E-4E24-7F11-B12B-BCDD7610E0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6280" y="3238200"/>
                <a:ext cx="4201200" cy="302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Interactions</a:t>
            </a:r>
            <a:endParaRPr dirty="0"/>
          </a:p>
        </p:txBody>
      </p:sp>
      <p:pic>
        <p:nvPicPr>
          <p:cNvPr id="3" name="Picture 4" descr="Caffeine - Wikipedia">
            <a:extLst>
              <a:ext uri="{FF2B5EF4-FFF2-40B4-BE49-F238E27FC236}">
                <a16:creationId xmlns:a16="http://schemas.microsoft.com/office/drawing/2014/main" id="{9314556D-D205-E5E8-68DE-CC8B479E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25" y="1538327"/>
            <a:ext cx="1553258" cy="15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B347ED-F708-2CDB-82A3-F20BAA232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1009"/>
            <a:ext cx="3376204" cy="1252888"/>
          </a:xfrm>
          <a:prstGeom prst="rect">
            <a:avLst/>
          </a:prstGeom>
        </p:spPr>
      </p:pic>
      <p:pic>
        <p:nvPicPr>
          <p:cNvPr id="5" name="Picture 16" descr="Product Detail Page | Cub">
            <a:extLst>
              <a:ext uri="{FF2B5EF4-FFF2-40B4-BE49-F238E27FC236}">
                <a16:creationId xmlns:a16="http://schemas.microsoft.com/office/drawing/2014/main" id="{CFD798DE-B9C2-1B1A-BF58-9E83F606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53" y="3043897"/>
            <a:ext cx="1445498" cy="14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071126-ADDE-BABF-E945-0C8BAA0F7DB0}"/>
              </a:ext>
            </a:extLst>
          </p:cNvPr>
          <p:cNvSpPr/>
          <p:nvPr/>
        </p:nvSpPr>
        <p:spPr>
          <a:xfrm>
            <a:off x="838200" y="5234451"/>
            <a:ext cx="10017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Headache Pain Level =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Amount Tylenol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Amount of Caffeine + </a:t>
            </a:r>
            <a:r>
              <a:rPr lang="el-GR" sz="2000" dirty="0">
                <a:solidFill>
                  <a:schemeClr val="tx1"/>
                </a:solidFill>
              </a:rPr>
              <a:t>ε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7230FC-A3FD-8666-7E68-52526AFE0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672" y="3140202"/>
            <a:ext cx="2227356" cy="12528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EF9EA1-199E-EE65-DF82-98266A59E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134" y="2856390"/>
            <a:ext cx="4216400" cy="153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4B57DE-FE99-7E79-0602-2DB233BC38B0}"/>
                  </a:ext>
                </a:extLst>
              </p14:cNvPr>
              <p14:cNvContentPartPr/>
              <p14:nvPr/>
            </p14:nvContentPartPr>
            <p14:xfrm>
              <a:off x="675360" y="166320"/>
              <a:ext cx="9360720" cy="612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4B57DE-FE99-7E79-0602-2DB233BC38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000" y="156960"/>
                <a:ext cx="9379440" cy="61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4E0E7A-A388-A165-FA65-A40DC54B121D}"/>
                  </a:ext>
                </a:extLst>
              </p14:cNvPr>
              <p14:cNvContentPartPr/>
              <p14:nvPr/>
            </p14:nvContentPartPr>
            <p14:xfrm>
              <a:off x="4159080" y="5831280"/>
              <a:ext cx="2646360" cy="163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4E0E7A-A388-A165-FA65-A40DC54B12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49720" y="5821920"/>
                <a:ext cx="2665080" cy="18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563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a Variable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71126-ADDE-BABF-E945-0C8BAA0F7DB0}"/>
              </a:ext>
            </a:extLst>
          </p:cNvPr>
          <p:cNvSpPr/>
          <p:nvPr/>
        </p:nvSpPr>
        <p:spPr>
          <a:xfrm>
            <a:off x="1051968" y="5896617"/>
            <a:ext cx="10017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Headache Pain Level =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Amount Tylenol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Amount of Caffeine + </a:t>
            </a:r>
            <a:r>
              <a:rPr lang="el-GR" sz="2000" dirty="0">
                <a:solidFill>
                  <a:schemeClr val="tx1"/>
                </a:solidFill>
              </a:rPr>
              <a:t>ε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What happens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changes (slope)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inear regression analysis demonstrating no relationship between the... |  Download Scientific Diagram">
            <a:extLst>
              <a:ext uri="{FF2B5EF4-FFF2-40B4-BE49-F238E27FC236}">
                <a16:creationId xmlns:a16="http://schemas.microsoft.com/office/drawing/2014/main" id="{8456BA42-1D69-6419-7549-95CC317A7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r="51829" b="5863"/>
          <a:stretch/>
        </p:blipFill>
        <p:spPr bwMode="auto">
          <a:xfrm>
            <a:off x="5106503" y="2675859"/>
            <a:ext cx="3065929" cy="24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D9B52-9A35-6BEE-52D0-5B3A7A01AB1C}"/>
              </a:ext>
            </a:extLst>
          </p:cNvPr>
          <p:cNvSpPr txBox="1"/>
          <p:nvPr/>
        </p:nvSpPr>
        <p:spPr>
          <a:xfrm>
            <a:off x="5430618" y="5252404"/>
            <a:ext cx="218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Amount of Caffeine </a:t>
            </a:r>
          </a:p>
        </p:txBody>
      </p:sp>
      <p:pic>
        <p:nvPicPr>
          <p:cNvPr id="10" name="Picture 4" descr="Linear regression analysis demonstrating no relationship between the maximum umbilical blood velocity and diameter for cases between 32nd to 33rd gestational week for a umbilical artery (UA) and b umbilical vein (UV). R is the correlation coefficient. p value determines the significance of coefficient of the regression line">
            <a:extLst>
              <a:ext uri="{FF2B5EF4-FFF2-40B4-BE49-F238E27FC236}">
                <a16:creationId xmlns:a16="http://schemas.microsoft.com/office/drawing/2014/main" id="{7B7B28AE-F589-8145-5225-1C3DB071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5" b="7494"/>
          <a:stretch/>
        </p:blipFill>
        <p:spPr bwMode="auto">
          <a:xfrm>
            <a:off x="1051968" y="2675859"/>
            <a:ext cx="3191548" cy="254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A0C6D-E5E1-1A73-5C47-714F556AE8C2}"/>
              </a:ext>
            </a:extLst>
          </p:cNvPr>
          <p:cNvSpPr txBox="1"/>
          <p:nvPr/>
        </p:nvSpPr>
        <p:spPr>
          <a:xfrm>
            <a:off x="1943260" y="5299287"/>
            <a:ext cx="195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Amount Tylenol </a:t>
            </a:r>
          </a:p>
        </p:txBody>
      </p:sp>
      <p:pic>
        <p:nvPicPr>
          <p:cNvPr id="12" name="Picture 16" descr="Product Detail Page | Cub">
            <a:extLst>
              <a:ext uri="{FF2B5EF4-FFF2-40B4-BE49-F238E27FC236}">
                <a16:creationId xmlns:a16="http://schemas.microsoft.com/office/drawing/2014/main" id="{730A44FD-6020-273A-D36C-E58CE14D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31" y="4192379"/>
            <a:ext cx="617814" cy="6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F08740-4D76-98CA-B649-0345C5530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042" y="4270030"/>
            <a:ext cx="822241" cy="4625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984D9F1-10E7-EB34-3B5F-D71687BB3E45}"/>
                  </a:ext>
                </a:extLst>
              </p14:cNvPr>
              <p14:cNvContentPartPr/>
              <p14:nvPr/>
            </p14:nvContentPartPr>
            <p14:xfrm>
              <a:off x="2606400" y="2315160"/>
              <a:ext cx="4688640" cy="4511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984D9F1-10E7-EB34-3B5F-D71687BB3E4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97040" y="2305800"/>
                <a:ext cx="4707360" cy="45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19FF10-A382-EAE3-4ADD-24F8C68A7F2D}"/>
                  </a:ext>
                </a:extLst>
              </p14:cNvPr>
              <p14:cNvContentPartPr/>
              <p14:nvPr/>
            </p14:nvContentPartPr>
            <p14:xfrm>
              <a:off x="1986120" y="2993760"/>
              <a:ext cx="5812920" cy="3039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19FF10-A382-EAE3-4ADD-24F8C68A7F2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76760" y="2984400"/>
                <a:ext cx="5831640" cy="30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112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Effect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EFE7F2FE-AACD-7AA4-87E4-B4B8D4156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effect of Tylenol on the pain depends on the level caffeine.</a:t>
            </a:r>
            <a:endParaRPr lang="en-US" dirty="0"/>
          </a:p>
        </p:txBody>
      </p:sp>
      <p:pic>
        <p:nvPicPr>
          <p:cNvPr id="3" name="Picture 6" descr="Course Notes for IS 6489, Statistics and Predictive Analytics">
            <a:extLst>
              <a:ext uri="{FF2B5EF4-FFF2-40B4-BE49-F238E27FC236}">
                <a16:creationId xmlns:a16="http://schemas.microsoft.com/office/drawing/2014/main" id="{B8B0B3E5-8E9D-C4B0-D515-6A3EE45E5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t="5738" r="15742" b="7716"/>
          <a:stretch/>
        </p:blipFill>
        <p:spPr bwMode="auto">
          <a:xfrm>
            <a:off x="1078638" y="2466271"/>
            <a:ext cx="4352208" cy="334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Product Detail Page | Cub">
            <a:extLst>
              <a:ext uri="{FF2B5EF4-FFF2-40B4-BE49-F238E27FC236}">
                <a16:creationId xmlns:a16="http://schemas.microsoft.com/office/drawing/2014/main" id="{3859578A-E2DD-AB70-7E6E-82023B0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397" y="5815754"/>
            <a:ext cx="341252" cy="34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023F5-2080-6862-7FB2-6D6865C17E32}"/>
              </a:ext>
            </a:extLst>
          </p:cNvPr>
          <p:cNvSpPr txBox="1"/>
          <p:nvPr/>
        </p:nvSpPr>
        <p:spPr>
          <a:xfrm>
            <a:off x="1078637" y="6271986"/>
            <a:ext cx="98728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dirty="0"/>
              <a:t>Headache Level = </a:t>
            </a:r>
            <a:r>
              <a:rPr lang="el-GR" sz="1500" dirty="0"/>
              <a:t>β</a:t>
            </a:r>
            <a:r>
              <a:rPr lang="en-US" sz="1500" baseline="-25000" dirty="0"/>
              <a:t>0</a:t>
            </a:r>
            <a:r>
              <a:rPr lang="en-US" sz="1500" dirty="0"/>
              <a:t> + </a:t>
            </a:r>
            <a:r>
              <a:rPr lang="el-GR" sz="1500" dirty="0"/>
              <a:t>β</a:t>
            </a:r>
            <a:r>
              <a:rPr lang="en-US" sz="1500" baseline="-25000" dirty="0"/>
              <a:t>1</a:t>
            </a:r>
            <a:r>
              <a:rPr lang="en-US" sz="1500" dirty="0"/>
              <a:t>Amount Tylenol + </a:t>
            </a:r>
            <a:r>
              <a:rPr lang="el-GR" sz="1500" dirty="0"/>
              <a:t>β</a:t>
            </a:r>
            <a:r>
              <a:rPr lang="en-US" sz="1500" baseline="-25000" dirty="0"/>
              <a:t>2</a:t>
            </a:r>
            <a:r>
              <a:rPr lang="en-US" sz="1500" dirty="0"/>
              <a:t>Amount of Caffeine </a:t>
            </a:r>
            <a:r>
              <a:rPr lang="en-US" sz="1500" b="1" dirty="0"/>
              <a:t>+ </a:t>
            </a:r>
            <a:r>
              <a:rPr lang="el-GR" sz="1500" dirty="0">
                <a:solidFill>
                  <a:schemeClr val="tx1"/>
                </a:solidFill>
              </a:rPr>
              <a:t>β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b="1" dirty="0">
                <a:solidFill>
                  <a:schemeClr val="tx1"/>
                </a:solidFill>
              </a:rPr>
              <a:t>Amount Tylenol*Amount of Caffeine </a:t>
            </a:r>
            <a:r>
              <a:rPr lang="en-US" sz="1500" dirty="0"/>
              <a:t>+ </a:t>
            </a:r>
            <a:r>
              <a:rPr lang="el-GR" sz="1500" dirty="0"/>
              <a:t>ε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62A9B-7B3D-8B18-0013-4146C2B2CD2A}"/>
              </a:ext>
            </a:extLst>
          </p:cNvPr>
          <p:cNvSpPr txBox="1"/>
          <p:nvPr/>
        </p:nvSpPr>
        <p:spPr>
          <a:xfrm>
            <a:off x="5569073" y="2832897"/>
            <a:ext cx="477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Interaction Term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8FE41-67F7-E19B-F9C1-E3689861B633}"/>
              </a:ext>
            </a:extLst>
          </p:cNvPr>
          <p:cNvSpPr txBox="1"/>
          <p:nvPr/>
        </p:nvSpPr>
        <p:spPr>
          <a:xfrm>
            <a:off x="5569073" y="3090446"/>
            <a:ext cx="4580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Amount Tylenol*Amount of Caffeine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7878C7-660C-D37D-51BE-466EAC15D49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008447" y="5523543"/>
            <a:ext cx="1011992" cy="776699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2051CB-9D40-D993-D3D0-7755D998814B}"/>
                  </a:ext>
                </a:extLst>
              </p:cNvPr>
              <p:cNvSpPr txBox="1"/>
              <p:nvPr/>
            </p:nvSpPr>
            <p:spPr>
              <a:xfrm>
                <a:off x="8020439" y="52003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2051CB-9D40-D993-D3D0-7755D998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439" y="5200377"/>
                <a:ext cx="876072" cy="646331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7A165BB-D740-67C3-DB7C-B14038602C9C}"/>
              </a:ext>
            </a:extLst>
          </p:cNvPr>
          <p:cNvSpPr txBox="1"/>
          <p:nvPr/>
        </p:nvSpPr>
        <p:spPr>
          <a:xfrm>
            <a:off x="7664044" y="48065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AA83CD-8944-1FD6-F757-2DEE7EE4CD85}"/>
              </a:ext>
            </a:extLst>
          </p:cNvPr>
          <p:cNvSpPr txBox="1"/>
          <p:nvPr/>
        </p:nvSpPr>
        <p:spPr>
          <a:xfrm>
            <a:off x="5151921" y="4936755"/>
            <a:ext cx="139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No Caffeine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2F50DA-A8B6-B252-501C-46DBC250D58D}"/>
              </a:ext>
            </a:extLst>
          </p:cNvPr>
          <p:cNvSpPr txBox="1"/>
          <p:nvPr/>
        </p:nvSpPr>
        <p:spPr>
          <a:xfrm>
            <a:off x="4203144" y="5261142"/>
            <a:ext cx="139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High Caffeine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80EF17D-27DF-7CF5-F1B4-7909A4E06FE5}"/>
                  </a:ext>
                </a:extLst>
              </p14:cNvPr>
              <p14:cNvContentPartPr/>
              <p14:nvPr/>
            </p14:nvContentPartPr>
            <p14:xfrm>
              <a:off x="2038320" y="3030840"/>
              <a:ext cx="8905320" cy="3459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80EF17D-27DF-7CF5-F1B4-7909A4E06F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28960" y="3021480"/>
                <a:ext cx="8924040" cy="347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E2F736C-E647-9276-FE39-CB7334F82ED1}"/>
                  </a:ext>
                </a:extLst>
              </p14:cNvPr>
              <p14:cNvContentPartPr/>
              <p14:nvPr/>
            </p14:nvContentPartPr>
            <p14:xfrm>
              <a:off x="2290320" y="3200760"/>
              <a:ext cx="7366680" cy="3423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E2F736C-E647-9276-FE39-CB7334F82ED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80960" y="3191400"/>
                <a:ext cx="7385400" cy="344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981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Effect</a:t>
            </a:r>
            <a:endParaRPr dirty="0"/>
          </a:p>
        </p:txBody>
      </p:sp>
      <p:pic>
        <p:nvPicPr>
          <p:cNvPr id="6" name="Picture 5" descr="eq_04_p196">
            <a:extLst>
              <a:ext uri="{FF2B5EF4-FFF2-40B4-BE49-F238E27FC236}">
                <a16:creationId xmlns:a16="http://schemas.microsoft.com/office/drawing/2014/main" id="{FDD15FC9-9292-6AF8-54FB-44ECA0181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23" y="1690687"/>
            <a:ext cx="10428195" cy="423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CF772A-EBAD-8F89-6C21-8D73D9CF7C92}"/>
                  </a:ext>
                </a:extLst>
              </p14:cNvPr>
              <p14:cNvContentPartPr/>
              <p14:nvPr/>
            </p14:nvContentPartPr>
            <p14:xfrm>
              <a:off x="1044720" y="848880"/>
              <a:ext cx="10835640" cy="5769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CF772A-EBAD-8F89-6C21-8D73D9CF7C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360" y="839520"/>
                <a:ext cx="10854360" cy="57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6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Effect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effect of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is the slope.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Mathematically, it is the derivative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F6510-3520-CDE7-168A-38B584A0CCF6}"/>
                  </a:ext>
                </a:extLst>
              </p:cNvPr>
              <p:cNvSpPr txBox="1"/>
              <p:nvPr/>
            </p:nvSpPr>
            <p:spPr>
              <a:xfrm>
                <a:off x="1075851" y="3166442"/>
                <a:ext cx="655821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F6510-3520-CDE7-168A-38B584A0C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51" y="3166442"/>
                <a:ext cx="655821" cy="572914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FFCBFD-73C0-620F-3737-C313C9D21E9E}"/>
              </a:ext>
            </a:extLst>
          </p:cNvPr>
          <p:cNvCxnSpPr>
            <a:cxnSpLocks/>
          </p:cNvCxnSpPr>
          <p:nvPr/>
        </p:nvCxnSpPr>
        <p:spPr>
          <a:xfrm flipH="1">
            <a:off x="1752600" y="3034444"/>
            <a:ext cx="1253603" cy="262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45C199-4216-17F7-2E18-580C8436EED4}"/>
              </a:ext>
            </a:extLst>
          </p:cNvPr>
          <p:cNvSpPr txBox="1"/>
          <p:nvPr/>
        </p:nvSpPr>
        <p:spPr>
          <a:xfrm>
            <a:off x="2990287" y="2875680"/>
            <a:ext cx="334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744ED-9D1F-4648-1488-614D072C710C}"/>
                  </a:ext>
                </a:extLst>
              </p:cNvPr>
              <p:cNvSpPr txBox="1"/>
              <p:nvPr/>
            </p:nvSpPr>
            <p:spPr>
              <a:xfrm>
                <a:off x="3006203" y="3940148"/>
                <a:ext cx="4038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Produced by a change in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744ED-9D1F-4648-1488-614D072C7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03" y="3940148"/>
                <a:ext cx="4038285" cy="369332"/>
              </a:xfrm>
              <a:prstGeom prst="rect">
                <a:avLst/>
              </a:prstGeom>
              <a:blipFill>
                <a:blip r:embed="rId5"/>
                <a:stretch>
                  <a:fillRect l="-31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C142B6-9F90-3B04-E625-2CB53D874BE9}"/>
              </a:ext>
            </a:extLst>
          </p:cNvPr>
          <p:cNvCxnSpPr>
            <a:cxnSpLocks/>
          </p:cNvCxnSpPr>
          <p:nvPr/>
        </p:nvCxnSpPr>
        <p:spPr>
          <a:xfrm flipH="1" flipV="1">
            <a:off x="1593273" y="3661476"/>
            <a:ext cx="1416627" cy="464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Linear Regression with One Regressor | AnalystPrep - FRM Part 1">
            <a:extLst>
              <a:ext uri="{FF2B5EF4-FFF2-40B4-BE49-F238E27FC236}">
                <a16:creationId xmlns:a16="http://schemas.microsoft.com/office/drawing/2014/main" id="{01F7EC2D-3544-7816-FC54-D43312B4A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4" b="8072"/>
          <a:stretch/>
        </p:blipFill>
        <p:spPr bwMode="auto">
          <a:xfrm>
            <a:off x="685735" y="4378457"/>
            <a:ext cx="3927933" cy="218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77BA54-B47B-6A25-E3DA-61CC73BE542D}"/>
                  </a:ext>
                </a:extLst>
              </p:cNvPr>
              <p:cNvSpPr txBox="1"/>
              <p:nvPr/>
            </p:nvSpPr>
            <p:spPr>
              <a:xfrm>
                <a:off x="4528606" y="4828073"/>
                <a:ext cx="1958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77BA54-B47B-6A25-E3DA-61CC73BE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606" y="4828073"/>
                <a:ext cx="19586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77BA6-E616-4794-84D8-C4EDF9C482FC}"/>
                  </a:ext>
                </a:extLst>
              </p:cNvPr>
              <p:cNvSpPr txBox="1"/>
              <p:nvPr/>
            </p:nvSpPr>
            <p:spPr>
              <a:xfrm>
                <a:off x="4512690" y="5312691"/>
                <a:ext cx="2942870" cy="665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77BA6-E616-4794-84D8-C4EDF9C4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0" y="5312691"/>
                <a:ext cx="2942870" cy="6652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B4CB1B-2F33-8B36-55B4-EEAB941BCA24}"/>
                  </a:ext>
                </a:extLst>
              </p:cNvPr>
              <p:cNvSpPr txBox="1"/>
              <p:nvPr/>
            </p:nvSpPr>
            <p:spPr>
              <a:xfrm>
                <a:off x="4528606" y="5977938"/>
                <a:ext cx="2942870" cy="665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B4CB1B-2F33-8B36-55B4-EEAB941B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606" y="5977938"/>
                <a:ext cx="2942870" cy="6652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45D135E-7545-448A-096D-895A3EBA8080}"/>
                  </a:ext>
                </a:extLst>
              </p14:cNvPr>
              <p14:cNvContentPartPr/>
              <p14:nvPr/>
            </p14:nvContentPartPr>
            <p14:xfrm>
              <a:off x="4656600" y="2967120"/>
              <a:ext cx="7099200" cy="3438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45D135E-7545-448A-096D-895A3EBA808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47240" y="2957760"/>
                <a:ext cx="7117920" cy="345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F603F20-5804-5C9E-EDFE-A76D9317BA1B}"/>
                  </a:ext>
                </a:extLst>
              </p14:cNvPr>
              <p14:cNvContentPartPr/>
              <p14:nvPr/>
            </p14:nvContentPartPr>
            <p14:xfrm>
              <a:off x="8103240" y="2898000"/>
              <a:ext cx="36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F603F20-5804-5C9E-EDFE-A76D9317BA1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93880" y="2888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753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CEO Compensation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Response: CEO Compensation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Predictor 1: Experience in years.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Predictor 2: Company Sales in MM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1EBFC-EA07-B30E-2141-CD194B454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29" y="3112640"/>
            <a:ext cx="6217110" cy="35230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5281267-5005-ADBB-4EF4-8B110110C81E}"/>
                  </a:ext>
                </a:extLst>
              </p14:cNvPr>
              <p14:cNvContentPartPr/>
              <p14:nvPr/>
            </p14:nvContentPartPr>
            <p14:xfrm>
              <a:off x="6181200" y="2225880"/>
              <a:ext cx="5952240" cy="3752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5281267-5005-ADBB-4EF4-8B110110C8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1840" y="2216520"/>
                <a:ext cx="5970960" cy="377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24291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15019</TotalTime>
  <Words>886</Words>
  <Application>Microsoft Office PowerPoint</Application>
  <PresentationFormat>Widescreen</PresentationFormat>
  <Paragraphs>100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Calibri</vt:lpstr>
      <vt:lpstr>Wingdings</vt:lpstr>
      <vt:lpstr>Lato Light</vt:lpstr>
      <vt:lpstr>Cambria Math</vt:lpstr>
      <vt:lpstr>Roboto Slab</vt:lpstr>
      <vt:lpstr>Roboto</vt:lpstr>
      <vt:lpstr>Arial</vt:lpstr>
      <vt:lpstr>Lato</vt:lpstr>
      <vt:lpstr>Office Theme</vt:lpstr>
      <vt:lpstr>Module 3</vt:lpstr>
      <vt:lpstr>Interactions</vt:lpstr>
      <vt:lpstr>Interactions</vt:lpstr>
      <vt:lpstr>Interactions</vt:lpstr>
      <vt:lpstr>Effect of a Variable</vt:lpstr>
      <vt:lpstr>Interaction Effect</vt:lpstr>
      <vt:lpstr>Interaction Effect</vt:lpstr>
      <vt:lpstr>Interaction Effect</vt:lpstr>
      <vt:lpstr>Example: CEO Compensation</vt:lpstr>
      <vt:lpstr>Effect of Experience</vt:lpstr>
      <vt:lpstr>Effect of SALES</vt:lpstr>
      <vt:lpstr>Effect of Variables</vt:lpstr>
      <vt:lpstr>Could There Be an Interaction?</vt:lpstr>
      <vt:lpstr>Model With Interaction Term</vt:lpstr>
      <vt:lpstr>Estimates</vt:lpstr>
      <vt:lpstr>Estimates</vt:lpstr>
      <vt:lpstr>Estimates Interpretation</vt:lpstr>
      <vt:lpstr>Interaction Plot</vt:lpstr>
      <vt:lpstr>Interaction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240</cp:revision>
  <dcterms:modified xsi:type="dcterms:W3CDTF">2025-03-31T17:05:41Z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